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5"/>
  </p:sldMasterIdLst>
  <p:notesMasterIdLst>
    <p:notesMasterId r:id="rId11"/>
  </p:notesMasterIdLst>
  <p:handoutMasterIdLst>
    <p:handoutMasterId r:id="rId12"/>
  </p:handoutMasterIdLst>
  <p:sldIdLst>
    <p:sldId id="256" r:id="rId6"/>
    <p:sldId id="257" r:id="rId7"/>
    <p:sldId id="260" r:id="rId8"/>
    <p:sldId id="259" r:id="rId9"/>
    <p:sldId id="258" r:id="rId10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83" autoAdjust="0"/>
  </p:normalViewPr>
  <p:slideViewPr>
    <p:cSldViewPr>
      <p:cViewPr varScale="1">
        <p:scale>
          <a:sx n="121" d="100"/>
          <a:sy n="121" d="100"/>
        </p:scale>
        <p:origin x="5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-1998" y="-96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pitchFamily="34" charset="0"/>
              </a:defRPr>
            </a:lvl1pPr>
          </a:lstStyle>
          <a:p>
            <a:fld id="{AB7C603F-571C-4D14-8722-840FFD6828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89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*</a:t>
            </a:r>
            <a:endParaRPr lang="en-US" sz="12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07/16/96</a:t>
            </a:r>
            <a:endParaRPr lang="en-US" sz="120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75" tIns="46838" rIns="93675" bIns="468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*</a:t>
            </a:r>
            <a:endParaRPr lang="en-US" sz="12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##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671815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55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19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584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58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84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584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585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585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585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B9850D8-A8DB-482F-A1F2-DAFA2EAFFC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80A9E-9AFE-4B9F-AE9D-A066A89794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83AB3-6D0A-4220-9167-8324C59E19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E33E6-B8BE-41C8-B77E-5B79F14083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0FBED-0FD9-4C1E-ADC2-E36CE6343C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A1DF-A669-491C-89B9-85D63A6F52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84B44-A2C3-4E76-9C2E-9FD421D0B0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7A8F1-34A4-4420-B70E-2F8DE04101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B48BA-7F51-4627-9D95-68C8647E51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8DB81-3C36-4697-8A4F-DF416A2FFF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498491-8E1F-48F4-AD1E-CFDECADDB6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6C1BA2FB-AB12-442C-8823-BCEF2566F62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Managing the Syndication Pool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sz="4000" dirty="0" smtClean="0"/>
              <a:t>Best Practices</a:t>
            </a:r>
            <a:endParaRPr lang="en-US" sz="4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2"/>
            <a:ext cx="7772400" cy="4535487"/>
          </a:xfrm>
          <a:noFill/>
          <a:ln/>
        </p:spPr>
        <p:txBody>
          <a:bodyPr lIns="182562" tIns="46038" rIns="182562" bIns="46038"/>
          <a:lstStyle/>
          <a:p>
            <a:r>
              <a:rPr lang="en-US" dirty="0" smtClean="0"/>
              <a:t>Communication is important</a:t>
            </a:r>
          </a:p>
          <a:p>
            <a:r>
              <a:rPr lang="en-US" dirty="0" smtClean="0"/>
              <a:t>Record appropriate properties paperwork in a timely manner</a:t>
            </a:r>
          </a:p>
          <a:p>
            <a:r>
              <a:rPr lang="en-US" dirty="0" smtClean="0"/>
              <a:t>Share extra revenue at times</a:t>
            </a:r>
          </a:p>
          <a:p>
            <a:r>
              <a:rPr lang="en-US" dirty="0" smtClean="0"/>
              <a:t>Keep cost figures firm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sz="4000" dirty="0" smtClean="0"/>
              <a:t>Best Practices</a:t>
            </a:r>
            <a:endParaRPr lang="en-US" sz="4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17711"/>
            <a:ext cx="7772400" cy="4535487"/>
          </a:xfrm>
          <a:noFill/>
          <a:ln/>
        </p:spPr>
        <p:txBody>
          <a:bodyPr lIns="182562" tIns="46038" rIns="182562" bIns="46038"/>
          <a:lstStyle/>
          <a:p>
            <a:pPr marL="0" indent="0" algn="ctr">
              <a:buNone/>
            </a:pPr>
            <a:r>
              <a:rPr lang="en-US" dirty="0" smtClean="0"/>
              <a:t>Transparency!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003944"/>
            <a:ext cx="3035810" cy="256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3790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sz="4000" dirty="0" smtClean="0"/>
              <a:t>Monthly Meetings</a:t>
            </a:r>
            <a:endParaRPr lang="en-US" sz="4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2"/>
            <a:ext cx="7772400" cy="4535487"/>
          </a:xfrm>
          <a:noFill/>
          <a:ln/>
        </p:spPr>
        <p:txBody>
          <a:bodyPr lIns="182562" tIns="46038" rIns="182562" bIns="46038"/>
          <a:lstStyle/>
          <a:p>
            <a:r>
              <a:rPr lang="en-US" dirty="0" smtClean="0"/>
              <a:t>Typical Agenda</a:t>
            </a:r>
          </a:p>
          <a:p>
            <a:pPr lvl="1"/>
            <a:r>
              <a:rPr lang="en-US" sz="2400" dirty="0" smtClean="0"/>
              <a:t>Discuss </a:t>
            </a:r>
            <a:r>
              <a:rPr lang="en-US" sz="2400" dirty="0" smtClean="0"/>
              <a:t>Properties and Stages</a:t>
            </a:r>
          </a:p>
          <a:p>
            <a:pPr lvl="1"/>
            <a:r>
              <a:rPr lang="en-US" sz="2400" dirty="0" smtClean="0"/>
              <a:t>Find out investment availability of each investor</a:t>
            </a:r>
            <a:endParaRPr lang="en-US" sz="2400" dirty="0"/>
          </a:p>
          <a:p>
            <a:pPr lvl="1"/>
            <a:r>
              <a:rPr lang="en-US" sz="2400" dirty="0" smtClean="0"/>
              <a:t>Talk about concerns and share </a:t>
            </a:r>
            <a:r>
              <a:rPr lang="en-US" sz="2400" dirty="0" smtClean="0"/>
              <a:t>ideas</a:t>
            </a:r>
          </a:p>
          <a:p>
            <a:pPr lvl="1"/>
            <a:r>
              <a:rPr lang="en-US" sz="2400" dirty="0" smtClean="0"/>
              <a:t>Mobile Notary – Notarize Recording Documents</a:t>
            </a:r>
            <a:endParaRPr lang="en-US" sz="24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4648200"/>
            <a:ext cx="3217333" cy="180975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2472397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 bwMode="auto">
          <a:xfrm>
            <a:off x="990600" y="3581400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Open Questions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3" grpId="0" autoUpdateAnimBg="0"/>
    </p:bldLst>
  </p:timing>
</p:sld>
</file>

<file path=ppt/theme/theme1.xml><?xml version="1.0" encoding="utf-8"?>
<a:theme xmlns:a="http://schemas.openxmlformats.org/drawingml/2006/main" name="TS001013022">
  <a:themeElements>
    <a:clrScheme name="Blends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NumericAssetId xmlns="145c5697-5eb5-440b-b2f1-a8273fb59250" xsi:nil="true"/>
    <AssetType xmlns="145c5697-5eb5-440b-b2f1-a8273fb59250">TP</AssetType>
    <Markets xmlns="145c5697-5eb5-440b-b2f1-a8273fb59250" xsi:nil="true"/>
    <AppVer xmlns="145c5697-5eb5-440b-b2f1-a8273fb59250" xsi:nil="true"/>
    <AuthoringAssetId xmlns="145c5697-5eb5-440b-b2f1-a8273fb59250">TP001013022</AuthoringAssetId>
    <AssetId xmlns="145c5697-5eb5-440b-b2f1-a8273fb59250">TS001013022</AssetId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79E4BD-055B-4E6E-998A-0F9E2166133C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145c5697-5eb5-440b-b2f1-a8273fb5925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70AE10E-A4DE-4845-B565-29B4A5A537FF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1D83BD91-A048-459A-892F-E1005DD543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8E74EFA9-25BC-4BB0-ADBA-772FF71038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TS001013022</Template>
  <TotalTime>217</TotalTime>
  <Words>68</Words>
  <Application>Microsoft Office PowerPoint</Application>
  <PresentationFormat>On-screen Show (4:3)</PresentationFormat>
  <Paragraphs>32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Tahoma</vt:lpstr>
      <vt:lpstr>Wingdings</vt:lpstr>
      <vt:lpstr>TS001013022</vt:lpstr>
      <vt:lpstr>Managing the Syndication Pool</vt:lpstr>
      <vt:lpstr>Best Practices</vt:lpstr>
      <vt:lpstr>Best Practices</vt:lpstr>
      <vt:lpstr>Monthly Meetings</vt:lpstr>
      <vt:lpstr>Review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of the Minds</dc:title>
  <dc:creator>Laura</dc:creator>
  <cp:lastModifiedBy>Laura Al-Amery</cp:lastModifiedBy>
  <cp:revision>17</cp:revision>
  <dcterms:created xsi:type="dcterms:W3CDTF">2012-12-07T20:34:08Z</dcterms:created>
  <dcterms:modified xsi:type="dcterms:W3CDTF">2015-03-03T23:23:01Z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arkets">
    <vt:lpwstr/>
  </property>
  <property fmtid="{D5CDD505-2E9C-101B-9397-08002B2CF9AE}" pid="3" name="AssetType">
    <vt:lpwstr>TP</vt:lpwstr>
  </property>
  <property fmtid="{D5CDD505-2E9C-101B-9397-08002B2CF9AE}" pid="4" name="BugNumber">
    <vt:lpwstr>485568L</vt:lpwstr>
  </property>
  <property fmtid="{D5CDD505-2E9C-101B-9397-08002B2CF9AE}" pid="5" name="TPInstallLocation">
    <vt:lpwstr>{My Templates}</vt:lpwstr>
  </property>
  <property fmtid="{D5CDD505-2E9C-101B-9397-08002B2CF9AE}" pid="6" name="PrimaryImageGen">
    <vt:lpwstr>1</vt:lpwstr>
  </property>
  <property fmtid="{D5CDD505-2E9C-101B-9397-08002B2CF9AE}" pid="7" name="display_urn:schemas-microsoft-com:office:office#APAuthor">
    <vt:lpwstr>REDMOND\cynvey</vt:lpwstr>
  </property>
  <property fmtid="{D5CDD505-2E9C-101B-9397-08002B2CF9AE}" pid="8" name="APAuthor">
    <vt:lpwstr>191</vt:lpwstr>
  </property>
  <property fmtid="{D5CDD505-2E9C-101B-9397-08002B2CF9AE}" pid="9" name="Milestone">
    <vt:lpwstr>Continuous</vt:lpwstr>
  </property>
  <property fmtid="{D5CDD505-2E9C-101B-9397-08002B2CF9AE}" pid="10" name="TPAppVersion">
    <vt:lpwstr>11</vt:lpwstr>
  </property>
  <property fmtid="{D5CDD505-2E9C-101B-9397-08002B2CF9AE}" pid="11" name="TPCommandLine">
    <vt:lpwstr>{PP} /n {FilePath}</vt:lpwstr>
  </property>
  <property fmtid="{D5CDD505-2E9C-101B-9397-08002B2CF9AE}" pid="12" name="AssetId">
    <vt:lpwstr>TS001013022</vt:lpwstr>
  </property>
  <property fmtid="{D5CDD505-2E9C-101B-9397-08002B2CF9AE}" pid="13" name="IsSearchable">
    <vt:lpwstr>0</vt:lpwstr>
  </property>
  <property fmtid="{D5CDD505-2E9C-101B-9397-08002B2CF9AE}" pid="14" name="NumericId">
    <vt:lpwstr>-1.00000000000000</vt:lpwstr>
  </property>
  <property fmtid="{D5CDD505-2E9C-101B-9397-08002B2CF9AE}" pid="15" name="PublishTargets">
    <vt:lpwstr>OfficeOnline</vt:lpwstr>
  </property>
  <property fmtid="{D5CDD505-2E9C-101B-9397-08002B2CF9AE}" pid="16" name="TPLaunchHelpLinkType">
    <vt:lpwstr>Template</vt:lpwstr>
  </property>
  <property fmtid="{D5CDD505-2E9C-101B-9397-08002B2CF9AE}" pid="17" name="TPFriendlyName">
    <vt:lpwstr>Staff training presentation</vt:lpwstr>
  </property>
  <property fmtid="{D5CDD505-2E9C-101B-9397-08002B2CF9AE}" pid="18" name="display_urn:schemas-microsoft-com:office:office#APEditor">
    <vt:lpwstr>REDMOND\v-luannv</vt:lpwstr>
  </property>
  <property fmtid="{D5CDD505-2E9C-101B-9397-08002B2CF9AE}" pid="19" name="APEditor">
    <vt:lpwstr>92</vt:lpwstr>
  </property>
  <property fmtid="{D5CDD505-2E9C-101B-9397-08002B2CF9AE}" pid="20" name="Provider">
    <vt:lpwstr>EY006220130</vt:lpwstr>
  </property>
  <property fmtid="{D5CDD505-2E9C-101B-9397-08002B2CF9AE}" pid="21" name="SourceTitle">
    <vt:lpwstr>Staff training presentation</vt:lpwstr>
  </property>
  <property fmtid="{D5CDD505-2E9C-101B-9397-08002B2CF9AE}" pid="22" name="TPApplication">
    <vt:lpwstr>PowerPoint</vt:lpwstr>
  </property>
  <property fmtid="{D5CDD505-2E9C-101B-9397-08002B2CF9AE}" pid="23" name="TPLaunchHelpLink">
    <vt:lpwstr/>
  </property>
  <property fmtid="{D5CDD505-2E9C-101B-9397-08002B2CF9AE}" pid="24" name="OpenTemplate">
    <vt:lpwstr>1</vt:lpwstr>
  </property>
  <property fmtid="{D5CDD505-2E9C-101B-9397-08002B2CF9AE}" pid="25" name="UACurrentWords">
    <vt:lpwstr>0</vt:lpwstr>
  </property>
  <property fmtid="{D5CDD505-2E9C-101B-9397-08002B2CF9AE}" pid="26" name="UALocRecommendation">
    <vt:lpwstr>Localize</vt:lpwstr>
  </property>
  <property fmtid="{D5CDD505-2E9C-101B-9397-08002B2CF9AE}" pid="27" name="Applications">
    <vt:lpwstr>184;#Office 2000;#182;#Office XP;#65;#Microsoft Office PowerPoint 2007;#79;#Template 12;#64;#PowerPoint 2003</vt:lpwstr>
  </property>
  <property fmtid="{D5CDD505-2E9C-101B-9397-08002B2CF9AE}" pid="28" name="TemplateStatus">
    <vt:lpwstr>Complete</vt:lpwstr>
  </property>
  <property fmtid="{D5CDD505-2E9C-101B-9397-08002B2CF9AE}" pid="29" name="ContentTypeId">
    <vt:lpwstr>0x0101006025706CF4CD034688BEBAE97A2E701D020200C3831ACA17D8814887A164412888521E</vt:lpwstr>
  </property>
  <property fmtid="{D5CDD505-2E9C-101B-9397-08002B2CF9AE}" pid="30" name="IsDeleted">
    <vt:lpwstr>0</vt:lpwstr>
  </property>
  <property fmtid="{D5CDD505-2E9C-101B-9397-08002B2CF9AE}" pid="31" name="ShowIn">
    <vt:lpwstr>Show everywhere</vt:lpwstr>
  </property>
  <property fmtid="{D5CDD505-2E9C-101B-9397-08002B2CF9AE}" pid="32" name="PublishStatusLookup">
    <vt:lpwstr>258337</vt:lpwstr>
  </property>
  <property fmtid="{D5CDD505-2E9C-101B-9397-08002B2CF9AE}" pid="33" name="TPComponent">
    <vt:lpwstr>PPTFiles</vt:lpwstr>
  </property>
  <property fmtid="{D5CDD505-2E9C-101B-9397-08002B2CF9AE}" pid="34" name="TPNamespace">
    <vt:lpwstr>POWERPNT</vt:lpwstr>
  </property>
  <property fmtid="{D5CDD505-2E9C-101B-9397-08002B2CF9AE}" pid="35" name="TPClientViewer">
    <vt:lpwstr>Microsoft Office PowerPoint</vt:lpwstr>
  </property>
  <property fmtid="{D5CDD505-2E9C-101B-9397-08002B2CF9AE}" pid="36" name="APTrustLevel">
    <vt:lpwstr>1.00000000000000</vt:lpwstr>
  </property>
  <property fmtid="{D5CDD505-2E9C-101B-9397-08002B2CF9AE}" pid="37" name="TrustLevel">
    <vt:lpwstr>Microsoft Managed Content</vt:lpwstr>
  </property>
  <property fmtid="{D5CDD505-2E9C-101B-9397-08002B2CF9AE}" pid="38" name="Content Type">
    <vt:lpwstr>OOFile</vt:lpwstr>
  </property>
  <property fmtid="{D5CDD505-2E9C-101B-9397-08002B2CF9AE}" pid="39" name="AuthoringAssetId">
    <vt:lpwstr>TP001013022</vt:lpwstr>
  </property>
  <property fmtid="{D5CDD505-2E9C-101B-9397-08002B2CF9AE}" pid="40" name="NumericAssetId">
    <vt:lpwstr/>
  </property>
  <property fmtid="{D5CDD505-2E9C-101B-9397-08002B2CF9AE}" pid="41" name="AppVer">
    <vt:lpwstr/>
  </property>
</Properties>
</file>