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</p:sldMasterIdLst>
  <p:notesMasterIdLst>
    <p:notesMasterId r:id="rId11"/>
  </p:notesMasterIdLst>
  <p:handoutMasterIdLst>
    <p:handoutMasterId r:id="rId12"/>
  </p:handoutMasterIdLst>
  <p:sldIdLst>
    <p:sldId id="256" r:id="rId6"/>
    <p:sldId id="257" r:id="rId7"/>
    <p:sldId id="258" r:id="rId8"/>
    <p:sldId id="259" r:id="rId9"/>
    <p:sldId id="260" r:id="rId1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83" autoAdjust="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AB7C603F-571C-4D14-8722-840FFD682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50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6466270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8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9850D8-A8DB-482F-A1F2-DAFA2EAFF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0A9E-9AFE-4B9F-AE9D-A066A897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3AB3-6D0A-4220-9167-8324C59E1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33E6-B8BE-41C8-B77E-5B79F1408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FBED-0FD9-4C1E-ADC2-E36CE6343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A1DF-A669-491C-89B9-85D63A6F5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84B44-A2C3-4E76-9C2E-9FD421D0B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7A8F1-34A4-4420-B70E-2F8DE0410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B48BA-7F51-4627-9D95-68C8647E5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8DB81-3C36-4697-8A4F-DF416A2FF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98491-8E1F-48F4-AD1E-CFDECADD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C1BA2FB-AB12-442C-8823-BCEF2566F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Becoming a Hard Money Lender</a:t>
            </a:r>
            <a:endParaRPr lang="en-US" sz="4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Documents needed as a Hard Money Lender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Title Company or Attorney</a:t>
            </a:r>
          </a:p>
          <a:p>
            <a:r>
              <a:rPr lang="en-US" sz="2000" dirty="0" smtClean="0"/>
              <a:t>Promissory Note</a:t>
            </a:r>
          </a:p>
          <a:p>
            <a:r>
              <a:rPr lang="en-US" sz="2000" dirty="0" smtClean="0"/>
              <a:t>Deed of </a:t>
            </a:r>
            <a:r>
              <a:rPr lang="en-US" sz="2000" dirty="0" smtClean="0"/>
              <a:t>Trust or Mortgage</a:t>
            </a:r>
            <a:endParaRPr lang="en-US" sz="2000" dirty="0" smtClean="0"/>
          </a:p>
          <a:p>
            <a:r>
              <a:rPr lang="en-US" sz="2000" dirty="0" smtClean="0"/>
              <a:t>Deed in Lieu of Foreclosure</a:t>
            </a:r>
            <a:endParaRPr lang="en-US" sz="2000" dirty="0"/>
          </a:p>
          <a:p>
            <a:r>
              <a:rPr lang="en-US" dirty="0" smtClean="0"/>
              <a:t>Usury Laws</a:t>
            </a:r>
          </a:p>
          <a:p>
            <a:r>
              <a:rPr lang="en-US" sz="2000" dirty="0" smtClean="0"/>
              <a:t>http://www.loanback.com/category/usury-laws-by-state/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Qualify the Borrower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Credit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Financial Backing</a:t>
            </a:r>
          </a:p>
          <a:p>
            <a:pPr lvl="1">
              <a:buFont typeface="Wingdings" pitchFamily="2" charset="2"/>
              <a:buChar char="q"/>
            </a:pPr>
            <a:r>
              <a:rPr lang="en-US" sz="2000" dirty="0" smtClean="0"/>
              <a:t>Experience – Loan Proposal Package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… </a:t>
            </a:r>
            <a:r>
              <a:rPr lang="en-US" sz="4000" i="1" dirty="0" smtClean="0"/>
              <a:t>continue</a:t>
            </a:r>
            <a:endParaRPr lang="en-US" sz="4000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Qualify the Property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BPO (Broker Price Opinion) or Appraisal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Inspection (You or a Certified Inspector)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Area </a:t>
            </a:r>
            <a:r>
              <a:rPr lang="en-US" sz="2000" dirty="0" err="1" smtClean="0"/>
              <a:t>Comparables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Complete Work To Be Done Proposal</a:t>
            </a:r>
          </a:p>
          <a:p>
            <a:pPr marL="514350" indent="-457200">
              <a:buFont typeface="Wingdings" panose="05000000000000000000" pitchFamily="2" charset="2"/>
              <a:buChar char="§"/>
            </a:pPr>
            <a:r>
              <a:rPr lang="en-US" dirty="0" smtClean="0"/>
              <a:t>Closing Requirements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000" dirty="0" smtClean="0"/>
              <a:t>Ownership Vested </a:t>
            </a:r>
            <a:r>
              <a:rPr lang="en-US" sz="2000" dirty="0" smtClean="0"/>
              <a:t>under LLC or Corporation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000" dirty="0" smtClean="0"/>
              <a:t>Insurance on the Property (Vandalism and Liability)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US" sz="2000" dirty="0" smtClean="0"/>
              <a:t>Close at a Title Company or Attorney’s Office</a:t>
            </a: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… </a:t>
            </a:r>
            <a:r>
              <a:rPr lang="en-US" sz="4000" i="1" dirty="0" smtClean="0"/>
              <a:t>continue</a:t>
            </a:r>
            <a:endParaRPr lang="en-US" sz="4000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Recommendations</a:t>
            </a:r>
          </a:p>
          <a:p>
            <a:r>
              <a:rPr lang="en-US" sz="2400" dirty="0" smtClean="0"/>
              <a:t>Start Loan to Value (LTV) at no more than 70%</a:t>
            </a:r>
          </a:p>
          <a:p>
            <a:r>
              <a:rPr lang="en-US" sz="2400" dirty="0" smtClean="0"/>
              <a:t>Increase LTV with borrower’s experience </a:t>
            </a:r>
          </a:p>
          <a:p>
            <a:r>
              <a:rPr lang="en-US" sz="2400" dirty="0" smtClean="0"/>
              <a:t>Always ask for 10 to 30% </a:t>
            </a:r>
            <a:r>
              <a:rPr lang="en-US" sz="2400" dirty="0" err="1" smtClean="0"/>
              <a:t>downpayment</a:t>
            </a:r>
            <a:endParaRPr lang="en-US" sz="2400" dirty="0" smtClean="0"/>
          </a:p>
          <a:p>
            <a:r>
              <a:rPr lang="en-US" sz="2400" dirty="0" smtClean="0"/>
              <a:t>Don’t loan on properties that you cannot undertake in case of foreclosure</a:t>
            </a:r>
          </a:p>
          <a:p>
            <a:r>
              <a:rPr lang="en-US" sz="2400" dirty="0" smtClean="0"/>
              <a:t>Form an LLC per property to back up the loan as per private money </a:t>
            </a:r>
            <a:r>
              <a:rPr lang="en-US" sz="2400" dirty="0" smtClean="0"/>
              <a:t>lending (file a Deed of Trust or Mortgage as security for the investment)</a:t>
            </a:r>
            <a:endParaRPr lang="en-US" sz="24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63607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Process (with rehab funds)</a:t>
            </a:r>
            <a:endParaRPr lang="en-US" sz="40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399"/>
            <a:ext cx="8639175" cy="453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6164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13022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TP001013022</AuthoringAssetId>
    <AssetId xmlns="145c5697-5eb5-440b-b2f1-a8273fb59250">TS001013022</AssetId>
  </documentManagement>
</p:properties>
</file>

<file path=customXml/itemProps1.xml><?xml version="1.0" encoding="utf-8"?>
<ds:datastoreItem xmlns:ds="http://schemas.openxmlformats.org/officeDocument/2006/customXml" ds:itemID="{8E74EFA9-25BC-4BB0-ADBA-772FF71038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83BD91-A048-459A-892F-E1005DD54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70AE10E-A4DE-4845-B565-29B4A5A537F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779E4BD-055B-4E6E-998A-0F9E2166133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145c5697-5eb5-440b-b2f1-a8273fb59250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TS001013022</Template>
  <TotalTime>275</TotalTime>
  <Words>179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TS001013022</vt:lpstr>
      <vt:lpstr>Becoming a Hard Money Lender</vt:lpstr>
      <vt:lpstr>Documents needed as a Hard Money Lender</vt:lpstr>
      <vt:lpstr>… continue</vt:lpstr>
      <vt:lpstr>… continue</vt:lpstr>
      <vt:lpstr>Process (with rehab funds)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Minds</dc:title>
  <dc:creator>Laura</dc:creator>
  <cp:lastModifiedBy>Laura Al-Amery</cp:lastModifiedBy>
  <cp:revision>21</cp:revision>
  <dcterms:created xsi:type="dcterms:W3CDTF">2012-12-07T20:34:08Z</dcterms:created>
  <dcterms:modified xsi:type="dcterms:W3CDTF">2015-03-04T00:36:16Z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485568L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TS001013022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Staff training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Staff training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XP;#65;#Microsoft Office PowerPoint 2007;#79;#Template 12;#64;#PowerPoint 2003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PublishStatusLookup">
    <vt:lpwstr>258337</vt:lpwstr>
  </property>
  <property fmtid="{D5CDD505-2E9C-101B-9397-08002B2CF9AE}" pid="33" name="TPComponent">
    <vt:lpwstr>PPTFiles</vt:lpwstr>
  </property>
  <property fmtid="{D5CDD505-2E9C-101B-9397-08002B2CF9AE}" pid="34" name="TPNamespace">
    <vt:lpwstr>POWERPNT</vt:lpwstr>
  </property>
  <property fmtid="{D5CDD505-2E9C-101B-9397-08002B2CF9AE}" pid="35" name="TPClientViewer">
    <vt:lpwstr>Microsoft Office PowerPoint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Content Type">
    <vt:lpwstr>OOFile</vt:lpwstr>
  </property>
  <property fmtid="{D5CDD505-2E9C-101B-9397-08002B2CF9AE}" pid="39" name="AuthoringAssetId">
    <vt:lpwstr>TP001013022</vt:lpwstr>
  </property>
  <property fmtid="{D5CDD505-2E9C-101B-9397-08002B2CF9AE}" pid="40" name="NumericAssetId">
    <vt:lpwstr/>
  </property>
  <property fmtid="{D5CDD505-2E9C-101B-9397-08002B2CF9AE}" pid="41" name="AppVer">
    <vt:lpwstr/>
  </property>
</Properties>
</file>