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2"/>
  </p:sldMasterIdLst>
  <p:notesMasterIdLst>
    <p:notesMasterId r:id="rId6"/>
  </p:notesMasterIdLst>
  <p:sldIdLst>
    <p:sldId id="344" r:id="rId3"/>
    <p:sldId id="346" r:id="rId4"/>
    <p:sldId id="34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EDEAE-4773-4C20-9FD9-AE4CCB088FFD}" type="datetimeFigureOut">
              <a:rPr lang="en-US" smtClean="0"/>
              <a:pPr/>
              <a:t>7/2/2015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B4EF2-B7E2-4A91-A803-D2AB65E6E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5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B4EF2-B7E2-4A91-A803-D2AB65E6E1C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15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B4EF2-B7E2-4A91-A803-D2AB65E6E1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6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7/2/2015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 userDrawn="1"/>
        </p:nvGrpSpPr>
        <p:grpSpPr>
          <a:xfrm>
            <a:off x="-36195" y="0"/>
            <a:ext cx="9213011" cy="6858000"/>
            <a:chOff x="-36195" y="0"/>
            <a:chExt cx="9213011" cy="6858000"/>
          </a:xfrm>
        </p:grpSpPr>
        <p:sp>
          <p:nvSpPr>
            <p:cNvPr id="15" name="Rectangle 14"/>
            <p:cNvSpPr/>
            <p:nvPr userDrawn="1"/>
          </p:nvSpPr>
          <p:spPr>
            <a:xfrm flipH="1">
              <a:off x="2133600" y="0"/>
              <a:ext cx="7010400" cy="5181600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29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6"/>
            <p:cNvGrpSpPr/>
            <p:nvPr userDrawn="1"/>
          </p:nvGrpSpPr>
          <p:grpSpPr>
            <a:xfrm>
              <a:off x="-7145" y="0"/>
              <a:ext cx="9151145" cy="5215467"/>
              <a:chOff x="-7145" y="0"/>
              <a:chExt cx="9151145" cy="5215467"/>
            </a:xfrm>
          </p:grpSpPr>
          <p:sp>
            <p:nvSpPr>
              <p:cNvPr id="24" name="Freeform 23"/>
              <p:cNvSpPr/>
              <p:nvPr userDrawn="1"/>
            </p:nvSpPr>
            <p:spPr>
              <a:xfrm>
                <a:off x="25400" y="0"/>
                <a:ext cx="9118600" cy="5012267"/>
              </a:xfrm>
              <a:custGeom>
                <a:avLst/>
                <a:gdLst>
                  <a:gd name="connsiteX0" fmla="*/ 0 w 9118600"/>
                  <a:gd name="connsiteY0" fmla="*/ 5012267 h 5012267"/>
                  <a:gd name="connsiteX1" fmla="*/ 321733 w 9118600"/>
                  <a:gd name="connsiteY1" fmla="*/ 4216400 h 5012267"/>
                  <a:gd name="connsiteX2" fmla="*/ 575733 w 9118600"/>
                  <a:gd name="connsiteY2" fmla="*/ 3691467 h 5012267"/>
                  <a:gd name="connsiteX3" fmla="*/ 956733 w 9118600"/>
                  <a:gd name="connsiteY3" fmla="*/ 3124200 h 5012267"/>
                  <a:gd name="connsiteX4" fmla="*/ 1371600 w 9118600"/>
                  <a:gd name="connsiteY4" fmla="*/ 2641600 h 5012267"/>
                  <a:gd name="connsiteX5" fmla="*/ 1837267 w 9118600"/>
                  <a:gd name="connsiteY5" fmla="*/ 2201333 h 5012267"/>
                  <a:gd name="connsiteX6" fmla="*/ 2328333 w 9118600"/>
                  <a:gd name="connsiteY6" fmla="*/ 1837267 h 5012267"/>
                  <a:gd name="connsiteX7" fmla="*/ 3005667 w 9118600"/>
                  <a:gd name="connsiteY7" fmla="*/ 1397000 h 5012267"/>
                  <a:gd name="connsiteX8" fmla="*/ 3801533 w 9118600"/>
                  <a:gd name="connsiteY8" fmla="*/ 1032933 h 5012267"/>
                  <a:gd name="connsiteX9" fmla="*/ 4529667 w 9118600"/>
                  <a:gd name="connsiteY9" fmla="*/ 736600 h 5012267"/>
                  <a:gd name="connsiteX10" fmla="*/ 5630333 w 9118600"/>
                  <a:gd name="connsiteY10" fmla="*/ 474133 h 5012267"/>
                  <a:gd name="connsiteX11" fmla="*/ 6620933 w 9118600"/>
                  <a:gd name="connsiteY11" fmla="*/ 338667 h 5012267"/>
                  <a:gd name="connsiteX12" fmla="*/ 7560733 w 9118600"/>
                  <a:gd name="connsiteY12" fmla="*/ 313267 h 5012267"/>
                  <a:gd name="connsiteX13" fmla="*/ 8373533 w 9118600"/>
                  <a:gd name="connsiteY13" fmla="*/ 355600 h 5012267"/>
                  <a:gd name="connsiteX14" fmla="*/ 9118600 w 9118600"/>
                  <a:gd name="connsiteY14" fmla="*/ 474133 h 5012267"/>
                  <a:gd name="connsiteX15" fmla="*/ 9110133 w 9118600"/>
                  <a:gd name="connsiteY15" fmla="*/ 0 h 5012267"/>
                  <a:gd name="connsiteX16" fmla="*/ 6121400 w 9118600"/>
                  <a:gd name="connsiteY16" fmla="*/ 0 h 5012267"/>
                  <a:gd name="connsiteX17" fmla="*/ 4478867 w 9118600"/>
                  <a:gd name="connsiteY17" fmla="*/ 237067 h 5012267"/>
                  <a:gd name="connsiteX18" fmla="*/ 2540000 w 9118600"/>
                  <a:gd name="connsiteY18" fmla="*/ 1126067 h 5012267"/>
                  <a:gd name="connsiteX19" fmla="*/ 1117600 w 9118600"/>
                  <a:gd name="connsiteY19" fmla="*/ 2319867 h 5012267"/>
                  <a:gd name="connsiteX20" fmla="*/ 304800 w 9118600"/>
                  <a:gd name="connsiteY20" fmla="*/ 3539067 h 5012267"/>
                  <a:gd name="connsiteX21" fmla="*/ 0 w 9118600"/>
                  <a:gd name="connsiteY21" fmla="*/ 5012267 h 501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118600" h="5012267">
                    <a:moveTo>
                      <a:pt x="0" y="5012267"/>
                    </a:moveTo>
                    <a:lnTo>
                      <a:pt x="321733" y="4216400"/>
                    </a:lnTo>
                    <a:lnTo>
                      <a:pt x="575733" y="3691467"/>
                    </a:lnTo>
                    <a:lnTo>
                      <a:pt x="956733" y="3124200"/>
                    </a:lnTo>
                    <a:lnTo>
                      <a:pt x="1371600" y="2641600"/>
                    </a:lnTo>
                    <a:lnTo>
                      <a:pt x="1837267" y="2201333"/>
                    </a:lnTo>
                    <a:lnTo>
                      <a:pt x="2328333" y="1837267"/>
                    </a:lnTo>
                    <a:lnTo>
                      <a:pt x="3005667" y="1397000"/>
                    </a:lnTo>
                    <a:lnTo>
                      <a:pt x="3801533" y="1032933"/>
                    </a:lnTo>
                    <a:lnTo>
                      <a:pt x="4529667" y="736600"/>
                    </a:lnTo>
                    <a:cubicBezTo>
                      <a:pt x="4896402" y="648470"/>
                      <a:pt x="5253157" y="474133"/>
                      <a:pt x="5630333" y="474133"/>
                    </a:cubicBezTo>
                    <a:lnTo>
                      <a:pt x="6620933" y="338667"/>
                    </a:lnTo>
                    <a:lnTo>
                      <a:pt x="7560733" y="313267"/>
                    </a:lnTo>
                    <a:lnTo>
                      <a:pt x="8373533" y="355600"/>
                    </a:lnTo>
                    <a:lnTo>
                      <a:pt x="9118600" y="474133"/>
                    </a:lnTo>
                    <a:lnTo>
                      <a:pt x="9110133" y="0"/>
                    </a:lnTo>
                    <a:lnTo>
                      <a:pt x="6121400" y="0"/>
                    </a:lnTo>
                    <a:cubicBezTo>
                      <a:pt x="5574006" y="79828"/>
                      <a:pt x="5032051" y="237067"/>
                      <a:pt x="4478867" y="237067"/>
                    </a:cubicBezTo>
                    <a:cubicBezTo>
                      <a:pt x="3830928" y="529776"/>
                      <a:pt x="2857963" y="490141"/>
                      <a:pt x="2540000" y="1126067"/>
                    </a:cubicBezTo>
                    <a:lnTo>
                      <a:pt x="1117600" y="2319867"/>
                    </a:lnTo>
                    <a:cubicBezTo>
                      <a:pt x="845359" y="2725392"/>
                      <a:pt x="304800" y="3050635"/>
                      <a:pt x="304800" y="3539067"/>
                    </a:cubicBezTo>
                    <a:cubicBezTo>
                      <a:pt x="200378" y="4018845"/>
                      <a:pt x="0" y="5012267"/>
                      <a:pt x="0" y="50122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 userDrawn="1"/>
            </p:nvSpPr>
            <p:spPr>
              <a:xfrm>
                <a:off x="-7145" y="0"/>
                <a:ext cx="7360920" cy="5215467"/>
              </a:xfrm>
              <a:custGeom>
                <a:avLst/>
                <a:gdLst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846667 w 7349067"/>
                  <a:gd name="connsiteY27" fmla="*/ 3115733 h 5063067"/>
                  <a:gd name="connsiteX28" fmla="*/ 668867 w 7349067"/>
                  <a:gd name="connsiteY28" fmla="*/ 3412067 h 5063067"/>
                  <a:gd name="connsiteX29" fmla="*/ 508000 w 7349067"/>
                  <a:gd name="connsiteY29" fmla="*/ 3699933 h 5063067"/>
                  <a:gd name="connsiteX30" fmla="*/ 347134 w 7349067"/>
                  <a:gd name="connsiteY30" fmla="*/ 4030133 h 5063067"/>
                  <a:gd name="connsiteX31" fmla="*/ 262467 w 7349067"/>
                  <a:gd name="connsiteY31" fmla="*/ 4267200 h 5063067"/>
                  <a:gd name="connsiteX32" fmla="*/ 152400 w 7349067"/>
                  <a:gd name="connsiteY32" fmla="*/ 4605867 h 5063067"/>
                  <a:gd name="connsiteX33" fmla="*/ 67734 w 7349067"/>
                  <a:gd name="connsiteY33" fmla="*/ 4842933 h 5063067"/>
                  <a:gd name="connsiteX34" fmla="*/ 0 w 7349067"/>
                  <a:gd name="connsiteY34" fmla="*/ 5063067 h 5063067"/>
                  <a:gd name="connsiteX35" fmla="*/ 8467 w 7349067"/>
                  <a:gd name="connsiteY35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9548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349067" h="5215467">
                    <a:moveTo>
                      <a:pt x="8467" y="3183467"/>
                    </a:moveTo>
                    <a:lnTo>
                      <a:pt x="160867" y="2946400"/>
                    </a:lnTo>
                    <a:lnTo>
                      <a:pt x="330200" y="2692400"/>
                    </a:lnTo>
                    <a:lnTo>
                      <a:pt x="541867" y="2421467"/>
                    </a:lnTo>
                    <a:lnTo>
                      <a:pt x="787400" y="2133600"/>
                    </a:lnTo>
                    <a:lnTo>
                      <a:pt x="1041400" y="1862667"/>
                    </a:lnTo>
                    <a:lnTo>
                      <a:pt x="1363134" y="1574800"/>
                    </a:lnTo>
                    <a:lnTo>
                      <a:pt x="1794934" y="1244600"/>
                    </a:lnTo>
                    <a:lnTo>
                      <a:pt x="2184400" y="982133"/>
                    </a:lnTo>
                    <a:lnTo>
                      <a:pt x="2590800" y="753533"/>
                    </a:lnTo>
                    <a:lnTo>
                      <a:pt x="2980267" y="550333"/>
                    </a:lnTo>
                    <a:lnTo>
                      <a:pt x="3505200" y="330200"/>
                    </a:lnTo>
                    <a:lnTo>
                      <a:pt x="4148667" y="101600"/>
                    </a:lnTo>
                    <a:lnTo>
                      <a:pt x="4470400" y="0"/>
                    </a:lnTo>
                    <a:lnTo>
                      <a:pt x="7349067" y="0"/>
                    </a:lnTo>
                    <a:lnTo>
                      <a:pt x="6815667" y="67733"/>
                    </a:lnTo>
                    <a:lnTo>
                      <a:pt x="6197600" y="152400"/>
                    </a:lnTo>
                    <a:lnTo>
                      <a:pt x="5613400" y="237067"/>
                    </a:lnTo>
                    <a:lnTo>
                      <a:pt x="5020734" y="381000"/>
                    </a:lnTo>
                    <a:lnTo>
                      <a:pt x="4555067" y="516467"/>
                    </a:lnTo>
                    <a:lnTo>
                      <a:pt x="3937000" y="745067"/>
                    </a:lnTo>
                    <a:lnTo>
                      <a:pt x="3386667" y="990600"/>
                    </a:lnTo>
                    <a:lnTo>
                      <a:pt x="2946400" y="1236133"/>
                    </a:lnTo>
                    <a:lnTo>
                      <a:pt x="2556934" y="1481667"/>
                    </a:lnTo>
                    <a:lnTo>
                      <a:pt x="2125134" y="1786467"/>
                    </a:lnTo>
                    <a:lnTo>
                      <a:pt x="1634067" y="2209800"/>
                    </a:lnTo>
                    <a:lnTo>
                      <a:pt x="1261534" y="2607733"/>
                    </a:lnTo>
                    <a:cubicBezTo>
                      <a:pt x="1135945" y="2757311"/>
                      <a:pt x="1102079" y="2794000"/>
                      <a:pt x="1032934" y="2878667"/>
                    </a:cubicBezTo>
                    <a:cubicBezTo>
                      <a:pt x="963789" y="2963334"/>
                      <a:pt x="881945" y="3064933"/>
                      <a:pt x="846667" y="3115733"/>
                    </a:cubicBezTo>
                    <a:lnTo>
                      <a:pt x="668867" y="3412067"/>
                    </a:lnTo>
                    <a:lnTo>
                      <a:pt x="508000" y="3699933"/>
                    </a:lnTo>
                    <a:lnTo>
                      <a:pt x="347134" y="4030133"/>
                    </a:lnTo>
                    <a:lnTo>
                      <a:pt x="262467" y="4267200"/>
                    </a:lnTo>
                    <a:lnTo>
                      <a:pt x="152400" y="4605867"/>
                    </a:lnTo>
                    <a:cubicBezTo>
                      <a:pt x="75336" y="4845620"/>
                      <a:pt x="184603" y="4529667"/>
                      <a:pt x="67734" y="4842933"/>
                    </a:cubicBezTo>
                    <a:cubicBezTo>
                      <a:pt x="36689" y="5094111"/>
                      <a:pt x="22578" y="5091289"/>
                      <a:pt x="0" y="5215467"/>
                    </a:cubicBezTo>
                    <a:cubicBezTo>
                      <a:pt x="0" y="4577645"/>
                      <a:pt x="8467" y="3183467"/>
                      <a:pt x="8467" y="31834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/>
                  </a:gs>
                  <a:gs pos="60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7200000" scaled="0"/>
                <a:tileRect/>
              </a:gradFill>
              <a:ln w="254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 userDrawn="1"/>
            </p:nvSpPr>
            <p:spPr>
              <a:xfrm>
                <a:off x="-7144" y="330198"/>
                <a:ext cx="9144000" cy="4851402"/>
              </a:xfrm>
              <a:custGeom>
                <a:avLst/>
                <a:gdLst>
                  <a:gd name="connsiteX0" fmla="*/ 0 w 9160933"/>
                  <a:gd name="connsiteY0" fmla="*/ 4834467 h 4834467"/>
                  <a:gd name="connsiteX1" fmla="*/ 990600 w 9160933"/>
                  <a:gd name="connsiteY1" fmla="*/ 2827867 h 4834467"/>
                  <a:gd name="connsiteX2" fmla="*/ 2616200 w 9160933"/>
                  <a:gd name="connsiteY2" fmla="*/ 1354667 h 4834467"/>
                  <a:gd name="connsiteX3" fmla="*/ 4673600 w 9160933"/>
                  <a:gd name="connsiteY3" fmla="*/ 389467 h 4834467"/>
                  <a:gd name="connsiteX4" fmla="*/ 6595533 w 9160933"/>
                  <a:gd name="connsiteY4" fmla="*/ 8467 h 4834467"/>
                  <a:gd name="connsiteX5" fmla="*/ 8085667 w 9160933"/>
                  <a:gd name="connsiteY5" fmla="*/ 0 h 4834467"/>
                  <a:gd name="connsiteX6" fmla="*/ 9160933 w 9160933"/>
                  <a:gd name="connsiteY6" fmla="*/ 152400 h 483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60933" h="4834467">
                    <a:moveTo>
                      <a:pt x="0" y="4834467"/>
                    </a:moveTo>
                    <a:cubicBezTo>
                      <a:pt x="277283" y="4121150"/>
                      <a:pt x="554567" y="3407834"/>
                      <a:pt x="990600" y="2827867"/>
                    </a:cubicBezTo>
                    <a:cubicBezTo>
                      <a:pt x="1426633" y="2247900"/>
                      <a:pt x="2002367" y="1761067"/>
                      <a:pt x="2616200" y="1354667"/>
                    </a:cubicBezTo>
                    <a:cubicBezTo>
                      <a:pt x="3230033" y="948267"/>
                      <a:pt x="4010378" y="613834"/>
                      <a:pt x="4673600" y="389467"/>
                    </a:cubicBezTo>
                    <a:cubicBezTo>
                      <a:pt x="5336822" y="165100"/>
                      <a:pt x="6026855" y="73378"/>
                      <a:pt x="6595533" y="8467"/>
                    </a:cubicBezTo>
                    <a:cubicBezTo>
                      <a:pt x="7164211" y="-56444"/>
                      <a:pt x="7658100" y="-23989"/>
                      <a:pt x="8085667" y="0"/>
                    </a:cubicBezTo>
                    <a:cubicBezTo>
                      <a:pt x="8513234" y="23989"/>
                      <a:pt x="8837083" y="88194"/>
                      <a:pt x="9160933" y="152400"/>
                    </a:cubicBezTo>
                  </a:path>
                </a:pathLst>
              </a:custGeom>
              <a:ln w="635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/>
            <p:cNvSpPr/>
            <p:nvPr userDrawn="1"/>
          </p:nvSpPr>
          <p:spPr>
            <a:xfrm>
              <a:off x="0" y="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-3760" y="5257800"/>
              <a:ext cx="9180576" cy="1600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75000">
                  <a:schemeClr val="accent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1" name="Group 15"/>
            <p:cNvGrpSpPr/>
            <p:nvPr userDrawn="1"/>
          </p:nvGrpSpPr>
          <p:grpSpPr>
            <a:xfrm>
              <a:off x="-36195" y="5173136"/>
              <a:ext cx="9189720" cy="499532"/>
              <a:chOff x="-7034" y="5173136"/>
              <a:chExt cx="9165102" cy="499532"/>
            </a:xfrm>
          </p:grpSpPr>
          <p:sp>
            <p:nvSpPr>
              <p:cNvPr id="22" name="Rectangle 21"/>
              <p:cNvSpPr/>
              <p:nvPr userDrawn="1"/>
            </p:nvSpPr>
            <p:spPr>
              <a:xfrm>
                <a:off x="0" y="5173136"/>
                <a:ext cx="9155982" cy="8466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12"/>
              <p:cNvSpPr/>
              <p:nvPr userDrawn="1"/>
            </p:nvSpPr>
            <p:spPr>
              <a:xfrm flipV="1">
                <a:off x="-7034" y="5257800"/>
                <a:ext cx="9165102" cy="414868"/>
              </a:xfrm>
              <a:custGeom>
                <a:avLst/>
                <a:gdLst>
                  <a:gd name="connsiteX0" fmla="*/ 7034 w 9165102"/>
                  <a:gd name="connsiteY0" fmla="*/ 0 h 1899138"/>
                  <a:gd name="connsiteX1" fmla="*/ 232117 w 9165102"/>
                  <a:gd name="connsiteY1" fmla="*/ 225083 h 1899138"/>
                  <a:gd name="connsiteX2" fmla="*/ 436099 w 9165102"/>
                  <a:gd name="connsiteY2" fmla="*/ 414997 h 1899138"/>
                  <a:gd name="connsiteX3" fmla="*/ 633046 w 9165102"/>
                  <a:gd name="connsiteY3" fmla="*/ 562707 h 1899138"/>
                  <a:gd name="connsiteX4" fmla="*/ 844062 w 9165102"/>
                  <a:gd name="connsiteY4" fmla="*/ 717452 h 1899138"/>
                  <a:gd name="connsiteX5" fmla="*/ 1083212 w 9165102"/>
                  <a:gd name="connsiteY5" fmla="*/ 886264 h 1899138"/>
                  <a:gd name="connsiteX6" fmla="*/ 1603717 w 9165102"/>
                  <a:gd name="connsiteY6" fmla="*/ 1181686 h 1899138"/>
                  <a:gd name="connsiteX7" fmla="*/ 1976511 w 9165102"/>
                  <a:gd name="connsiteY7" fmla="*/ 1357532 h 1899138"/>
                  <a:gd name="connsiteX8" fmla="*/ 2293034 w 9165102"/>
                  <a:gd name="connsiteY8" fmla="*/ 1470074 h 1899138"/>
                  <a:gd name="connsiteX9" fmla="*/ 2708031 w 9165102"/>
                  <a:gd name="connsiteY9" fmla="*/ 1610750 h 1899138"/>
                  <a:gd name="connsiteX10" fmla="*/ 3137096 w 9165102"/>
                  <a:gd name="connsiteY10" fmla="*/ 1723292 h 1899138"/>
                  <a:gd name="connsiteX11" fmla="*/ 3552092 w 9165102"/>
                  <a:gd name="connsiteY11" fmla="*/ 1793630 h 1899138"/>
                  <a:gd name="connsiteX12" fmla="*/ 4030394 w 9165102"/>
                  <a:gd name="connsiteY12" fmla="*/ 1856935 h 1899138"/>
                  <a:gd name="connsiteX13" fmla="*/ 4508696 w 9165102"/>
                  <a:gd name="connsiteY13" fmla="*/ 1885070 h 1899138"/>
                  <a:gd name="connsiteX14" fmla="*/ 4902591 w 9165102"/>
                  <a:gd name="connsiteY14" fmla="*/ 1871003 h 1899138"/>
                  <a:gd name="connsiteX15" fmla="*/ 5458265 w 9165102"/>
                  <a:gd name="connsiteY15" fmla="*/ 1821766 h 1899138"/>
                  <a:gd name="connsiteX16" fmla="*/ 5887329 w 9165102"/>
                  <a:gd name="connsiteY16" fmla="*/ 1758461 h 1899138"/>
                  <a:gd name="connsiteX17" fmla="*/ 6316394 w 9165102"/>
                  <a:gd name="connsiteY17" fmla="*/ 1652954 h 1899138"/>
                  <a:gd name="connsiteX18" fmla="*/ 6801729 w 9165102"/>
                  <a:gd name="connsiteY18" fmla="*/ 1505243 h 1899138"/>
                  <a:gd name="connsiteX19" fmla="*/ 7294099 w 9165102"/>
                  <a:gd name="connsiteY19" fmla="*/ 1315329 h 1899138"/>
                  <a:gd name="connsiteX20" fmla="*/ 7659859 w 9165102"/>
                  <a:gd name="connsiteY20" fmla="*/ 1132449 h 1899138"/>
                  <a:gd name="connsiteX21" fmla="*/ 8032652 w 9165102"/>
                  <a:gd name="connsiteY21" fmla="*/ 921434 h 1899138"/>
                  <a:gd name="connsiteX22" fmla="*/ 8391379 w 9165102"/>
                  <a:gd name="connsiteY22" fmla="*/ 689317 h 1899138"/>
                  <a:gd name="connsiteX23" fmla="*/ 8665699 w 9165102"/>
                  <a:gd name="connsiteY23" fmla="*/ 478301 h 1899138"/>
                  <a:gd name="connsiteX24" fmla="*/ 8890782 w 9165102"/>
                  <a:gd name="connsiteY24" fmla="*/ 295421 h 1899138"/>
                  <a:gd name="connsiteX25" fmla="*/ 9165102 w 9165102"/>
                  <a:gd name="connsiteY25" fmla="*/ 35169 h 1899138"/>
                  <a:gd name="connsiteX26" fmla="*/ 9158068 w 9165102"/>
                  <a:gd name="connsiteY26" fmla="*/ 1899138 h 1899138"/>
                  <a:gd name="connsiteX27" fmla="*/ 0 w 9165102"/>
                  <a:gd name="connsiteY27" fmla="*/ 1899138 h 1899138"/>
                  <a:gd name="connsiteX28" fmla="*/ 7034 w 9165102"/>
                  <a:gd name="connsiteY28" fmla="*/ 0 h 1899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5102" h="1899138">
                    <a:moveTo>
                      <a:pt x="7034" y="0"/>
                    </a:moveTo>
                    <a:lnTo>
                      <a:pt x="232117" y="225083"/>
                    </a:lnTo>
                    <a:lnTo>
                      <a:pt x="436099" y="414997"/>
                    </a:lnTo>
                    <a:lnTo>
                      <a:pt x="633046" y="562707"/>
                    </a:lnTo>
                    <a:lnTo>
                      <a:pt x="844062" y="717452"/>
                    </a:lnTo>
                    <a:lnTo>
                      <a:pt x="1083212" y="886264"/>
                    </a:lnTo>
                    <a:lnTo>
                      <a:pt x="1603717" y="1181686"/>
                    </a:lnTo>
                    <a:lnTo>
                      <a:pt x="1976511" y="1357532"/>
                    </a:lnTo>
                    <a:lnTo>
                      <a:pt x="2293034" y="1470074"/>
                    </a:lnTo>
                    <a:lnTo>
                      <a:pt x="2708031" y="1610750"/>
                    </a:lnTo>
                    <a:lnTo>
                      <a:pt x="3137096" y="1723292"/>
                    </a:lnTo>
                    <a:lnTo>
                      <a:pt x="3552092" y="1793630"/>
                    </a:lnTo>
                    <a:lnTo>
                      <a:pt x="4030394" y="1856935"/>
                    </a:lnTo>
                    <a:lnTo>
                      <a:pt x="4508696" y="1885070"/>
                    </a:lnTo>
                    <a:lnTo>
                      <a:pt x="4902591" y="1871003"/>
                    </a:lnTo>
                    <a:lnTo>
                      <a:pt x="5458265" y="1821766"/>
                    </a:lnTo>
                    <a:lnTo>
                      <a:pt x="5887329" y="1758461"/>
                    </a:lnTo>
                    <a:lnTo>
                      <a:pt x="6316394" y="1652954"/>
                    </a:lnTo>
                    <a:lnTo>
                      <a:pt x="6801729" y="1505243"/>
                    </a:lnTo>
                    <a:lnTo>
                      <a:pt x="7294099" y="1315329"/>
                    </a:lnTo>
                    <a:lnTo>
                      <a:pt x="7659859" y="1132449"/>
                    </a:lnTo>
                    <a:lnTo>
                      <a:pt x="8032652" y="921434"/>
                    </a:lnTo>
                    <a:lnTo>
                      <a:pt x="8391379" y="689317"/>
                    </a:lnTo>
                    <a:lnTo>
                      <a:pt x="8665699" y="478301"/>
                    </a:lnTo>
                    <a:lnTo>
                      <a:pt x="8890782" y="295421"/>
                    </a:lnTo>
                    <a:lnTo>
                      <a:pt x="9165102" y="35169"/>
                    </a:lnTo>
                    <a:cubicBezTo>
                      <a:pt x="9162757" y="656492"/>
                      <a:pt x="9160413" y="1277815"/>
                      <a:pt x="9158068" y="1899138"/>
                    </a:cubicBezTo>
                    <a:lnTo>
                      <a:pt x="0" y="1899138"/>
                    </a:lnTo>
                    <a:cubicBezTo>
                      <a:pt x="0" y="1261403"/>
                      <a:pt x="7034" y="0"/>
                      <a:pt x="703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609600" y="5257801"/>
            <a:ext cx="7924800" cy="1066800"/>
          </a:xfrm>
        </p:spPr>
        <p:txBody>
          <a:bodyPr/>
          <a:lstStyle>
            <a:lvl1pPr>
              <a:defRPr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4191000" cy="12954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B3AE534D-A43F-4041-9D34-38CA144E64B7}" type="datetimeFigureOut">
              <a:rPr lang="en-US" smtClean="0"/>
              <a:pPr/>
              <a:t>7/2/2015</a:t>
            </a:fld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AE534D-A43F-4041-9D34-38CA144E64B7}" type="datetimeFigureOut">
              <a:rPr lang="en-US" smtClean="0"/>
              <a:pPr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AE534D-A43F-4041-9D34-38CA144E64B7}" type="datetimeFigureOut">
              <a:rPr lang="en-US" smtClean="0"/>
              <a:pPr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23"/>
          <p:cNvGrpSpPr/>
          <p:nvPr userDrawn="1"/>
        </p:nvGrpSpPr>
        <p:grpSpPr>
          <a:xfrm>
            <a:off x="-36195" y="0"/>
            <a:ext cx="9213011" cy="6858000"/>
            <a:chOff x="-36195" y="0"/>
            <a:chExt cx="9213011" cy="6858000"/>
          </a:xfrm>
        </p:grpSpPr>
        <p:sp>
          <p:nvSpPr>
            <p:cNvPr id="8" name="Rectangle 7"/>
            <p:cNvSpPr/>
            <p:nvPr userDrawn="1"/>
          </p:nvSpPr>
          <p:spPr>
            <a:xfrm flipH="1">
              <a:off x="2133600" y="0"/>
              <a:ext cx="7010400" cy="5181600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29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6"/>
            <p:cNvGrpSpPr/>
            <p:nvPr userDrawn="1"/>
          </p:nvGrpSpPr>
          <p:grpSpPr>
            <a:xfrm>
              <a:off x="-7145" y="0"/>
              <a:ext cx="9151145" cy="5215467"/>
              <a:chOff x="-7145" y="0"/>
              <a:chExt cx="9151145" cy="5215467"/>
            </a:xfrm>
          </p:grpSpPr>
          <p:sp>
            <p:nvSpPr>
              <p:cNvPr id="13" name="Freeform 12"/>
              <p:cNvSpPr/>
              <p:nvPr userDrawn="1"/>
            </p:nvSpPr>
            <p:spPr>
              <a:xfrm>
                <a:off x="25400" y="0"/>
                <a:ext cx="9118600" cy="5012267"/>
              </a:xfrm>
              <a:custGeom>
                <a:avLst/>
                <a:gdLst>
                  <a:gd name="connsiteX0" fmla="*/ 0 w 9118600"/>
                  <a:gd name="connsiteY0" fmla="*/ 5012267 h 5012267"/>
                  <a:gd name="connsiteX1" fmla="*/ 321733 w 9118600"/>
                  <a:gd name="connsiteY1" fmla="*/ 4216400 h 5012267"/>
                  <a:gd name="connsiteX2" fmla="*/ 575733 w 9118600"/>
                  <a:gd name="connsiteY2" fmla="*/ 3691467 h 5012267"/>
                  <a:gd name="connsiteX3" fmla="*/ 956733 w 9118600"/>
                  <a:gd name="connsiteY3" fmla="*/ 3124200 h 5012267"/>
                  <a:gd name="connsiteX4" fmla="*/ 1371600 w 9118600"/>
                  <a:gd name="connsiteY4" fmla="*/ 2641600 h 5012267"/>
                  <a:gd name="connsiteX5" fmla="*/ 1837267 w 9118600"/>
                  <a:gd name="connsiteY5" fmla="*/ 2201333 h 5012267"/>
                  <a:gd name="connsiteX6" fmla="*/ 2328333 w 9118600"/>
                  <a:gd name="connsiteY6" fmla="*/ 1837267 h 5012267"/>
                  <a:gd name="connsiteX7" fmla="*/ 3005667 w 9118600"/>
                  <a:gd name="connsiteY7" fmla="*/ 1397000 h 5012267"/>
                  <a:gd name="connsiteX8" fmla="*/ 3801533 w 9118600"/>
                  <a:gd name="connsiteY8" fmla="*/ 1032933 h 5012267"/>
                  <a:gd name="connsiteX9" fmla="*/ 4529667 w 9118600"/>
                  <a:gd name="connsiteY9" fmla="*/ 736600 h 5012267"/>
                  <a:gd name="connsiteX10" fmla="*/ 5630333 w 9118600"/>
                  <a:gd name="connsiteY10" fmla="*/ 474133 h 5012267"/>
                  <a:gd name="connsiteX11" fmla="*/ 6620933 w 9118600"/>
                  <a:gd name="connsiteY11" fmla="*/ 338667 h 5012267"/>
                  <a:gd name="connsiteX12" fmla="*/ 7560733 w 9118600"/>
                  <a:gd name="connsiteY12" fmla="*/ 313267 h 5012267"/>
                  <a:gd name="connsiteX13" fmla="*/ 8373533 w 9118600"/>
                  <a:gd name="connsiteY13" fmla="*/ 355600 h 5012267"/>
                  <a:gd name="connsiteX14" fmla="*/ 9118600 w 9118600"/>
                  <a:gd name="connsiteY14" fmla="*/ 474133 h 5012267"/>
                  <a:gd name="connsiteX15" fmla="*/ 9110133 w 9118600"/>
                  <a:gd name="connsiteY15" fmla="*/ 0 h 5012267"/>
                  <a:gd name="connsiteX16" fmla="*/ 6121400 w 9118600"/>
                  <a:gd name="connsiteY16" fmla="*/ 0 h 5012267"/>
                  <a:gd name="connsiteX17" fmla="*/ 4478867 w 9118600"/>
                  <a:gd name="connsiteY17" fmla="*/ 237067 h 5012267"/>
                  <a:gd name="connsiteX18" fmla="*/ 2540000 w 9118600"/>
                  <a:gd name="connsiteY18" fmla="*/ 1126067 h 5012267"/>
                  <a:gd name="connsiteX19" fmla="*/ 1117600 w 9118600"/>
                  <a:gd name="connsiteY19" fmla="*/ 2319867 h 5012267"/>
                  <a:gd name="connsiteX20" fmla="*/ 304800 w 9118600"/>
                  <a:gd name="connsiteY20" fmla="*/ 3539067 h 5012267"/>
                  <a:gd name="connsiteX21" fmla="*/ 0 w 9118600"/>
                  <a:gd name="connsiteY21" fmla="*/ 5012267 h 501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118600" h="5012267">
                    <a:moveTo>
                      <a:pt x="0" y="5012267"/>
                    </a:moveTo>
                    <a:lnTo>
                      <a:pt x="321733" y="4216400"/>
                    </a:lnTo>
                    <a:lnTo>
                      <a:pt x="575733" y="3691467"/>
                    </a:lnTo>
                    <a:lnTo>
                      <a:pt x="956733" y="3124200"/>
                    </a:lnTo>
                    <a:lnTo>
                      <a:pt x="1371600" y="2641600"/>
                    </a:lnTo>
                    <a:lnTo>
                      <a:pt x="1837267" y="2201333"/>
                    </a:lnTo>
                    <a:lnTo>
                      <a:pt x="2328333" y="1837267"/>
                    </a:lnTo>
                    <a:lnTo>
                      <a:pt x="3005667" y="1397000"/>
                    </a:lnTo>
                    <a:lnTo>
                      <a:pt x="3801533" y="1032933"/>
                    </a:lnTo>
                    <a:lnTo>
                      <a:pt x="4529667" y="736600"/>
                    </a:lnTo>
                    <a:cubicBezTo>
                      <a:pt x="4896402" y="648470"/>
                      <a:pt x="5253157" y="474133"/>
                      <a:pt x="5630333" y="474133"/>
                    </a:cubicBezTo>
                    <a:lnTo>
                      <a:pt x="6620933" y="338667"/>
                    </a:lnTo>
                    <a:lnTo>
                      <a:pt x="7560733" y="313267"/>
                    </a:lnTo>
                    <a:lnTo>
                      <a:pt x="8373533" y="355600"/>
                    </a:lnTo>
                    <a:lnTo>
                      <a:pt x="9118600" y="474133"/>
                    </a:lnTo>
                    <a:lnTo>
                      <a:pt x="9110133" y="0"/>
                    </a:lnTo>
                    <a:lnTo>
                      <a:pt x="6121400" y="0"/>
                    </a:lnTo>
                    <a:cubicBezTo>
                      <a:pt x="5574006" y="79828"/>
                      <a:pt x="5032051" y="237067"/>
                      <a:pt x="4478867" y="237067"/>
                    </a:cubicBezTo>
                    <a:cubicBezTo>
                      <a:pt x="3830928" y="529776"/>
                      <a:pt x="2857963" y="490141"/>
                      <a:pt x="2540000" y="1126067"/>
                    </a:cubicBezTo>
                    <a:lnTo>
                      <a:pt x="1117600" y="2319867"/>
                    </a:lnTo>
                    <a:cubicBezTo>
                      <a:pt x="845359" y="2725392"/>
                      <a:pt x="304800" y="3050635"/>
                      <a:pt x="304800" y="3539067"/>
                    </a:cubicBezTo>
                    <a:cubicBezTo>
                      <a:pt x="200378" y="4018845"/>
                      <a:pt x="0" y="5012267"/>
                      <a:pt x="0" y="50122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 userDrawn="1"/>
            </p:nvSpPr>
            <p:spPr>
              <a:xfrm>
                <a:off x="-7145" y="0"/>
                <a:ext cx="7360920" cy="5215467"/>
              </a:xfrm>
              <a:custGeom>
                <a:avLst/>
                <a:gdLst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846667 w 7349067"/>
                  <a:gd name="connsiteY27" fmla="*/ 3115733 h 5063067"/>
                  <a:gd name="connsiteX28" fmla="*/ 668867 w 7349067"/>
                  <a:gd name="connsiteY28" fmla="*/ 3412067 h 5063067"/>
                  <a:gd name="connsiteX29" fmla="*/ 508000 w 7349067"/>
                  <a:gd name="connsiteY29" fmla="*/ 3699933 h 5063067"/>
                  <a:gd name="connsiteX30" fmla="*/ 347134 w 7349067"/>
                  <a:gd name="connsiteY30" fmla="*/ 4030133 h 5063067"/>
                  <a:gd name="connsiteX31" fmla="*/ 262467 w 7349067"/>
                  <a:gd name="connsiteY31" fmla="*/ 4267200 h 5063067"/>
                  <a:gd name="connsiteX32" fmla="*/ 152400 w 7349067"/>
                  <a:gd name="connsiteY32" fmla="*/ 4605867 h 5063067"/>
                  <a:gd name="connsiteX33" fmla="*/ 67734 w 7349067"/>
                  <a:gd name="connsiteY33" fmla="*/ 4842933 h 5063067"/>
                  <a:gd name="connsiteX34" fmla="*/ 0 w 7349067"/>
                  <a:gd name="connsiteY34" fmla="*/ 5063067 h 5063067"/>
                  <a:gd name="connsiteX35" fmla="*/ 8467 w 7349067"/>
                  <a:gd name="connsiteY35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9548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349067" h="5215467">
                    <a:moveTo>
                      <a:pt x="8467" y="3183467"/>
                    </a:moveTo>
                    <a:lnTo>
                      <a:pt x="160867" y="2946400"/>
                    </a:lnTo>
                    <a:lnTo>
                      <a:pt x="330200" y="2692400"/>
                    </a:lnTo>
                    <a:lnTo>
                      <a:pt x="541867" y="2421467"/>
                    </a:lnTo>
                    <a:lnTo>
                      <a:pt x="787400" y="2133600"/>
                    </a:lnTo>
                    <a:lnTo>
                      <a:pt x="1041400" y="1862667"/>
                    </a:lnTo>
                    <a:lnTo>
                      <a:pt x="1363134" y="1574800"/>
                    </a:lnTo>
                    <a:lnTo>
                      <a:pt x="1794934" y="1244600"/>
                    </a:lnTo>
                    <a:lnTo>
                      <a:pt x="2184400" y="982133"/>
                    </a:lnTo>
                    <a:lnTo>
                      <a:pt x="2590800" y="753533"/>
                    </a:lnTo>
                    <a:lnTo>
                      <a:pt x="2980267" y="550333"/>
                    </a:lnTo>
                    <a:lnTo>
                      <a:pt x="3505200" y="330200"/>
                    </a:lnTo>
                    <a:lnTo>
                      <a:pt x="4148667" y="101600"/>
                    </a:lnTo>
                    <a:lnTo>
                      <a:pt x="4470400" y="0"/>
                    </a:lnTo>
                    <a:lnTo>
                      <a:pt x="7349067" y="0"/>
                    </a:lnTo>
                    <a:lnTo>
                      <a:pt x="6815667" y="67733"/>
                    </a:lnTo>
                    <a:lnTo>
                      <a:pt x="6197600" y="152400"/>
                    </a:lnTo>
                    <a:lnTo>
                      <a:pt x="5613400" y="237067"/>
                    </a:lnTo>
                    <a:lnTo>
                      <a:pt x="5020734" y="381000"/>
                    </a:lnTo>
                    <a:lnTo>
                      <a:pt x="4555067" y="516467"/>
                    </a:lnTo>
                    <a:lnTo>
                      <a:pt x="3937000" y="745067"/>
                    </a:lnTo>
                    <a:lnTo>
                      <a:pt x="3386667" y="990600"/>
                    </a:lnTo>
                    <a:lnTo>
                      <a:pt x="2946400" y="1236133"/>
                    </a:lnTo>
                    <a:lnTo>
                      <a:pt x="2556934" y="1481667"/>
                    </a:lnTo>
                    <a:lnTo>
                      <a:pt x="2125134" y="1786467"/>
                    </a:lnTo>
                    <a:lnTo>
                      <a:pt x="1634067" y="2209800"/>
                    </a:lnTo>
                    <a:lnTo>
                      <a:pt x="1261534" y="2607733"/>
                    </a:lnTo>
                    <a:cubicBezTo>
                      <a:pt x="1135945" y="2757311"/>
                      <a:pt x="1102079" y="2794000"/>
                      <a:pt x="1032934" y="2878667"/>
                    </a:cubicBezTo>
                    <a:cubicBezTo>
                      <a:pt x="963789" y="2963334"/>
                      <a:pt x="881945" y="3064933"/>
                      <a:pt x="846667" y="3115733"/>
                    </a:cubicBezTo>
                    <a:lnTo>
                      <a:pt x="668867" y="3412067"/>
                    </a:lnTo>
                    <a:lnTo>
                      <a:pt x="508000" y="3699933"/>
                    </a:lnTo>
                    <a:lnTo>
                      <a:pt x="347134" y="4030133"/>
                    </a:lnTo>
                    <a:lnTo>
                      <a:pt x="262467" y="4267200"/>
                    </a:lnTo>
                    <a:lnTo>
                      <a:pt x="152400" y="4605867"/>
                    </a:lnTo>
                    <a:cubicBezTo>
                      <a:pt x="75336" y="4845620"/>
                      <a:pt x="184603" y="4529667"/>
                      <a:pt x="67734" y="4842933"/>
                    </a:cubicBezTo>
                    <a:cubicBezTo>
                      <a:pt x="36689" y="5094111"/>
                      <a:pt x="22578" y="5091289"/>
                      <a:pt x="0" y="5215467"/>
                    </a:cubicBezTo>
                    <a:cubicBezTo>
                      <a:pt x="0" y="4577645"/>
                      <a:pt x="8467" y="3183467"/>
                      <a:pt x="8467" y="31834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/>
                  </a:gs>
                  <a:gs pos="60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7200000" scaled="0"/>
                <a:tileRect/>
              </a:gradFill>
              <a:ln w="254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 userDrawn="1"/>
            </p:nvSpPr>
            <p:spPr>
              <a:xfrm>
                <a:off x="-7144" y="330198"/>
                <a:ext cx="9144000" cy="4851402"/>
              </a:xfrm>
              <a:custGeom>
                <a:avLst/>
                <a:gdLst>
                  <a:gd name="connsiteX0" fmla="*/ 0 w 9160933"/>
                  <a:gd name="connsiteY0" fmla="*/ 4834467 h 4834467"/>
                  <a:gd name="connsiteX1" fmla="*/ 990600 w 9160933"/>
                  <a:gd name="connsiteY1" fmla="*/ 2827867 h 4834467"/>
                  <a:gd name="connsiteX2" fmla="*/ 2616200 w 9160933"/>
                  <a:gd name="connsiteY2" fmla="*/ 1354667 h 4834467"/>
                  <a:gd name="connsiteX3" fmla="*/ 4673600 w 9160933"/>
                  <a:gd name="connsiteY3" fmla="*/ 389467 h 4834467"/>
                  <a:gd name="connsiteX4" fmla="*/ 6595533 w 9160933"/>
                  <a:gd name="connsiteY4" fmla="*/ 8467 h 4834467"/>
                  <a:gd name="connsiteX5" fmla="*/ 8085667 w 9160933"/>
                  <a:gd name="connsiteY5" fmla="*/ 0 h 4834467"/>
                  <a:gd name="connsiteX6" fmla="*/ 9160933 w 9160933"/>
                  <a:gd name="connsiteY6" fmla="*/ 152400 h 483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60933" h="4834467">
                    <a:moveTo>
                      <a:pt x="0" y="4834467"/>
                    </a:moveTo>
                    <a:cubicBezTo>
                      <a:pt x="277283" y="4121150"/>
                      <a:pt x="554567" y="3407834"/>
                      <a:pt x="990600" y="2827867"/>
                    </a:cubicBezTo>
                    <a:cubicBezTo>
                      <a:pt x="1426633" y="2247900"/>
                      <a:pt x="2002367" y="1761067"/>
                      <a:pt x="2616200" y="1354667"/>
                    </a:cubicBezTo>
                    <a:cubicBezTo>
                      <a:pt x="3230033" y="948267"/>
                      <a:pt x="4010378" y="613834"/>
                      <a:pt x="4673600" y="389467"/>
                    </a:cubicBezTo>
                    <a:cubicBezTo>
                      <a:pt x="5336822" y="165100"/>
                      <a:pt x="6026855" y="73378"/>
                      <a:pt x="6595533" y="8467"/>
                    </a:cubicBezTo>
                    <a:cubicBezTo>
                      <a:pt x="7164211" y="-56444"/>
                      <a:pt x="7658100" y="-23989"/>
                      <a:pt x="8085667" y="0"/>
                    </a:cubicBezTo>
                    <a:cubicBezTo>
                      <a:pt x="8513234" y="23989"/>
                      <a:pt x="8837083" y="88194"/>
                      <a:pt x="9160933" y="152400"/>
                    </a:cubicBezTo>
                  </a:path>
                </a:pathLst>
              </a:custGeom>
              <a:ln w="635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 userDrawn="1"/>
          </p:nvSpPr>
          <p:spPr>
            <a:xfrm>
              <a:off x="0" y="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-3760" y="5257800"/>
              <a:ext cx="9180576" cy="1600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75000">
                  <a:schemeClr val="accent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0" name="Group 15"/>
            <p:cNvGrpSpPr/>
            <p:nvPr userDrawn="1"/>
          </p:nvGrpSpPr>
          <p:grpSpPr>
            <a:xfrm>
              <a:off x="-36195" y="5173136"/>
              <a:ext cx="9189720" cy="499532"/>
              <a:chOff x="-7034" y="5173136"/>
              <a:chExt cx="9165102" cy="499532"/>
            </a:xfrm>
          </p:grpSpPr>
          <p:sp>
            <p:nvSpPr>
              <p:cNvPr id="19" name="Rectangle 18"/>
              <p:cNvSpPr/>
              <p:nvPr userDrawn="1"/>
            </p:nvSpPr>
            <p:spPr>
              <a:xfrm>
                <a:off x="0" y="5173136"/>
                <a:ext cx="9155982" cy="8466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12"/>
              <p:cNvSpPr/>
              <p:nvPr userDrawn="1"/>
            </p:nvSpPr>
            <p:spPr>
              <a:xfrm flipV="1">
                <a:off x="-7034" y="5257800"/>
                <a:ext cx="9165102" cy="414868"/>
              </a:xfrm>
              <a:custGeom>
                <a:avLst/>
                <a:gdLst>
                  <a:gd name="connsiteX0" fmla="*/ 7034 w 9165102"/>
                  <a:gd name="connsiteY0" fmla="*/ 0 h 1899138"/>
                  <a:gd name="connsiteX1" fmla="*/ 232117 w 9165102"/>
                  <a:gd name="connsiteY1" fmla="*/ 225083 h 1899138"/>
                  <a:gd name="connsiteX2" fmla="*/ 436099 w 9165102"/>
                  <a:gd name="connsiteY2" fmla="*/ 414997 h 1899138"/>
                  <a:gd name="connsiteX3" fmla="*/ 633046 w 9165102"/>
                  <a:gd name="connsiteY3" fmla="*/ 562707 h 1899138"/>
                  <a:gd name="connsiteX4" fmla="*/ 844062 w 9165102"/>
                  <a:gd name="connsiteY4" fmla="*/ 717452 h 1899138"/>
                  <a:gd name="connsiteX5" fmla="*/ 1083212 w 9165102"/>
                  <a:gd name="connsiteY5" fmla="*/ 886264 h 1899138"/>
                  <a:gd name="connsiteX6" fmla="*/ 1603717 w 9165102"/>
                  <a:gd name="connsiteY6" fmla="*/ 1181686 h 1899138"/>
                  <a:gd name="connsiteX7" fmla="*/ 1976511 w 9165102"/>
                  <a:gd name="connsiteY7" fmla="*/ 1357532 h 1899138"/>
                  <a:gd name="connsiteX8" fmla="*/ 2293034 w 9165102"/>
                  <a:gd name="connsiteY8" fmla="*/ 1470074 h 1899138"/>
                  <a:gd name="connsiteX9" fmla="*/ 2708031 w 9165102"/>
                  <a:gd name="connsiteY9" fmla="*/ 1610750 h 1899138"/>
                  <a:gd name="connsiteX10" fmla="*/ 3137096 w 9165102"/>
                  <a:gd name="connsiteY10" fmla="*/ 1723292 h 1899138"/>
                  <a:gd name="connsiteX11" fmla="*/ 3552092 w 9165102"/>
                  <a:gd name="connsiteY11" fmla="*/ 1793630 h 1899138"/>
                  <a:gd name="connsiteX12" fmla="*/ 4030394 w 9165102"/>
                  <a:gd name="connsiteY12" fmla="*/ 1856935 h 1899138"/>
                  <a:gd name="connsiteX13" fmla="*/ 4508696 w 9165102"/>
                  <a:gd name="connsiteY13" fmla="*/ 1885070 h 1899138"/>
                  <a:gd name="connsiteX14" fmla="*/ 4902591 w 9165102"/>
                  <a:gd name="connsiteY14" fmla="*/ 1871003 h 1899138"/>
                  <a:gd name="connsiteX15" fmla="*/ 5458265 w 9165102"/>
                  <a:gd name="connsiteY15" fmla="*/ 1821766 h 1899138"/>
                  <a:gd name="connsiteX16" fmla="*/ 5887329 w 9165102"/>
                  <a:gd name="connsiteY16" fmla="*/ 1758461 h 1899138"/>
                  <a:gd name="connsiteX17" fmla="*/ 6316394 w 9165102"/>
                  <a:gd name="connsiteY17" fmla="*/ 1652954 h 1899138"/>
                  <a:gd name="connsiteX18" fmla="*/ 6801729 w 9165102"/>
                  <a:gd name="connsiteY18" fmla="*/ 1505243 h 1899138"/>
                  <a:gd name="connsiteX19" fmla="*/ 7294099 w 9165102"/>
                  <a:gd name="connsiteY19" fmla="*/ 1315329 h 1899138"/>
                  <a:gd name="connsiteX20" fmla="*/ 7659859 w 9165102"/>
                  <a:gd name="connsiteY20" fmla="*/ 1132449 h 1899138"/>
                  <a:gd name="connsiteX21" fmla="*/ 8032652 w 9165102"/>
                  <a:gd name="connsiteY21" fmla="*/ 921434 h 1899138"/>
                  <a:gd name="connsiteX22" fmla="*/ 8391379 w 9165102"/>
                  <a:gd name="connsiteY22" fmla="*/ 689317 h 1899138"/>
                  <a:gd name="connsiteX23" fmla="*/ 8665699 w 9165102"/>
                  <a:gd name="connsiteY23" fmla="*/ 478301 h 1899138"/>
                  <a:gd name="connsiteX24" fmla="*/ 8890782 w 9165102"/>
                  <a:gd name="connsiteY24" fmla="*/ 295421 h 1899138"/>
                  <a:gd name="connsiteX25" fmla="*/ 9165102 w 9165102"/>
                  <a:gd name="connsiteY25" fmla="*/ 35169 h 1899138"/>
                  <a:gd name="connsiteX26" fmla="*/ 9158068 w 9165102"/>
                  <a:gd name="connsiteY26" fmla="*/ 1899138 h 1899138"/>
                  <a:gd name="connsiteX27" fmla="*/ 0 w 9165102"/>
                  <a:gd name="connsiteY27" fmla="*/ 1899138 h 1899138"/>
                  <a:gd name="connsiteX28" fmla="*/ 7034 w 9165102"/>
                  <a:gd name="connsiteY28" fmla="*/ 0 h 1899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5102" h="1899138">
                    <a:moveTo>
                      <a:pt x="7034" y="0"/>
                    </a:moveTo>
                    <a:lnTo>
                      <a:pt x="232117" y="225083"/>
                    </a:lnTo>
                    <a:lnTo>
                      <a:pt x="436099" y="414997"/>
                    </a:lnTo>
                    <a:lnTo>
                      <a:pt x="633046" y="562707"/>
                    </a:lnTo>
                    <a:lnTo>
                      <a:pt x="844062" y="717452"/>
                    </a:lnTo>
                    <a:lnTo>
                      <a:pt x="1083212" y="886264"/>
                    </a:lnTo>
                    <a:lnTo>
                      <a:pt x="1603717" y="1181686"/>
                    </a:lnTo>
                    <a:lnTo>
                      <a:pt x="1976511" y="1357532"/>
                    </a:lnTo>
                    <a:lnTo>
                      <a:pt x="2293034" y="1470074"/>
                    </a:lnTo>
                    <a:lnTo>
                      <a:pt x="2708031" y="1610750"/>
                    </a:lnTo>
                    <a:lnTo>
                      <a:pt x="3137096" y="1723292"/>
                    </a:lnTo>
                    <a:lnTo>
                      <a:pt x="3552092" y="1793630"/>
                    </a:lnTo>
                    <a:lnTo>
                      <a:pt x="4030394" y="1856935"/>
                    </a:lnTo>
                    <a:lnTo>
                      <a:pt x="4508696" y="1885070"/>
                    </a:lnTo>
                    <a:lnTo>
                      <a:pt x="4902591" y="1871003"/>
                    </a:lnTo>
                    <a:lnTo>
                      <a:pt x="5458265" y="1821766"/>
                    </a:lnTo>
                    <a:lnTo>
                      <a:pt x="5887329" y="1758461"/>
                    </a:lnTo>
                    <a:lnTo>
                      <a:pt x="6316394" y="1652954"/>
                    </a:lnTo>
                    <a:lnTo>
                      <a:pt x="6801729" y="1505243"/>
                    </a:lnTo>
                    <a:lnTo>
                      <a:pt x="7294099" y="1315329"/>
                    </a:lnTo>
                    <a:lnTo>
                      <a:pt x="7659859" y="1132449"/>
                    </a:lnTo>
                    <a:lnTo>
                      <a:pt x="8032652" y="921434"/>
                    </a:lnTo>
                    <a:lnTo>
                      <a:pt x="8391379" y="689317"/>
                    </a:lnTo>
                    <a:lnTo>
                      <a:pt x="8665699" y="478301"/>
                    </a:lnTo>
                    <a:lnTo>
                      <a:pt x="8890782" y="295421"/>
                    </a:lnTo>
                    <a:lnTo>
                      <a:pt x="9165102" y="35169"/>
                    </a:lnTo>
                    <a:cubicBezTo>
                      <a:pt x="9162757" y="656492"/>
                      <a:pt x="9160413" y="1277815"/>
                      <a:pt x="9158068" y="1899138"/>
                    </a:cubicBezTo>
                    <a:lnTo>
                      <a:pt x="0" y="1899138"/>
                    </a:lnTo>
                    <a:cubicBezTo>
                      <a:pt x="0" y="1261403"/>
                      <a:pt x="7034" y="0"/>
                      <a:pt x="703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09600" y="5257801"/>
            <a:ext cx="7924800" cy="1066800"/>
          </a:xfrm>
        </p:spPr>
        <p:txBody>
          <a:bodyPr/>
          <a:lstStyle>
            <a:lvl1pPr>
              <a:defRPr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14400" y="3505200"/>
            <a:ext cx="4191000" cy="12954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AE534D-A43F-4041-9D34-38CA144E64B7}" type="datetimeFigureOut">
              <a:rPr lang="en-US" smtClean="0"/>
              <a:pPr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 descr="4Sale.png"/>
          <p:cNvPicPr>
            <a:picLocks noChangeAspect="1"/>
          </p:cNvPicPr>
          <p:nvPr userDrawn="1"/>
        </p:nvPicPr>
        <p:blipFill>
          <a:blip r:embed="rId2" cstate="print"/>
          <a:srcRect l="7913"/>
          <a:stretch>
            <a:fillRect/>
          </a:stretch>
        </p:blipFill>
        <p:spPr>
          <a:xfrm>
            <a:off x="0" y="990600"/>
            <a:ext cx="6207004" cy="5867400"/>
          </a:xfrm>
          <a:prstGeom prst="rect">
            <a:avLst/>
          </a:prstGeom>
        </p:spPr>
      </p:pic>
      <p:grpSp>
        <p:nvGrpSpPr>
          <p:cNvPr id="9" name="Group 13"/>
          <p:cNvGrpSpPr/>
          <p:nvPr userDrawn="1"/>
        </p:nvGrpSpPr>
        <p:grpSpPr>
          <a:xfrm>
            <a:off x="-47625" y="-9525"/>
            <a:ext cx="9217152" cy="6867525"/>
            <a:chOff x="-47625" y="-9525"/>
            <a:chExt cx="9217152" cy="6867525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6705600"/>
              <a:ext cx="7620000" cy="152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  <a:alpha val="50000"/>
                  </a:schemeClr>
                </a:gs>
                <a:gs pos="100000">
                  <a:schemeClr val="accent1">
                    <a:shade val="100000"/>
                    <a:satMod val="115000"/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Header"/>
            <p:cNvGrpSpPr/>
            <p:nvPr userDrawn="1"/>
          </p:nvGrpSpPr>
          <p:grpSpPr>
            <a:xfrm>
              <a:off x="-47625" y="-9525"/>
              <a:ext cx="9217152" cy="1752600"/>
              <a:chOff x="-28575" y="-9525"/>
              <a:chExt cx="9172575" cy="1752600"/>
            </a:xfrm>
          </p:grpSpPr>
          <p:sp>
            <p:nvSpPr>
              <p:cNvPr id="12" name="Freeform 11"/>
              <p:cNvSpPr/>
              <p:nvPr userDrawn="1"/>
            </p:nvSpPr>
            <p:spPr>
              <a:xfrm>
                <a:off x="-9525" y="857251"/>
                <a:ext cx="4638675" cy="800100"/>
              </a:xfrm>
              <a:custGeom>
                <a:avLst/>
                <a:gdLst>
                  <a:gd name="connsiteX0" fmla="*/ 9525 w 4638675"/>
                  <a:gd name="connsiteY0" fmla="*/ 733425 h 733425"/>
                  <a:gd name="connsiteX1" fmla="*/ 161925 w 4638675"/>
                  <a:gd name="connsiteY1" fmla="*/ 685800 h 733425"/>
                  <a:gd name="connsiteX2" fmla="*/ 428625 w 4638675"/>
                  <a:gd name="connsiteY2" fmla="*/ 609600 h 733425"/>
                  <a:gd name="connsiteX3" fmla="*/ 742950 w 4638675"/>
                  <a:gd name="connsiteY3" fmla="*/ 542925 h 733425"/>
                  <a:gd name="connsiteX4" fmla="*/ 1247775 w 4638675"/>
                  <a:gd name="connsiteY4" fmla="*/ 466725 h 733425"/>
                  <a:gd name="connsiteX5" fmla="*/ 1800225 w 4638675"/>
                  <a:gd name="connsiteY5" fmla="*/ 390525 h 733425"/>
                  <a:gd name="connsiteX6" fmla="*/ 2333625 w 4638675"/>
                  <a:gd name="connsiteY6" fmla="*/ 333375 h 733425"/>
                  <a:gd name="connsiteX7" fmla="*/ 2895600 w 4638675"/>
                  <a:gd name="connsiteY7" fmla="*/ 304800 h 733425"/>
                  <a:gd name="connsiteX8" fmla="*/ 3581400 w 4638675"/>
                  <a:gd name="connsiteY8" fmla="*/ 276225 h 733425"/>
                  <a:gd name="connsiteX9" fmla="*/ 4314825 w 4638675"/>
                  <a:gd name="connsiteY9" fmla="*/ 266700 h 733425"/>
                  <a:gd name="connsiteX10" fmla="*/ 4638675 w 4638675"/>
                  <a:gd name="connsiteY10" fmla="*/ 285750 h 733425"/>
                  <a:gd name="connsiteX11" fmla="*/ 4638675 w 4638675"/>
                  <a:gd name="connsiteY11" fmla="*/ 0 h 733425"/>
                  <a:gd name="connsiteX12" fmla="*/ 0 w 4638675"/>
                  <a:gd name="connsiteY12" fmla="*/ 123825 h 733425"/>
                  <a:gd name="connsiteX13" fmla="*/ 9525 w 4638675"/>
                  <a:gd name="connsiteY13" fmla="*/ 733425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38675" h="733425">
                    <a:moveTo>
                      <a:pt x="9525" y="733425"/>
                    </a:moveTo>
                    <a:lnTo>
                      <a:pt x="161925" y="685800"/>
                    </a:lnTo>
                    <a:lnTo>
                      <a:pt x="428625" y="609600"/>
                    </a:lnTo>
                    <a:lnTo>
                      <a:pt x="742950" y="542925"/>
                    </a:lnTo>
                    <a:lnTo>
                      <a:pt x="1247775" y="466725"/>
                    </a:lnTo>
                    <a:lnTo>
                      <a:pt x="1800225" y="390525"/>
                    </a:lnTo>
                    <a:lnTo>
                      <a:pt x="2333625" y="333375"/>
                    </a:lnTo>
                    <a:lnTo>
                      <a:pt x="2895600" y="304800"/>
                    </a:lnTo>
                    <a:lnTo>
                      <a:pt x="3581400" y="276225"/>
                    </a:lnTo>
                    <a:lnTo>
                      <a:pt x="4314825" y="266700"/>
                    </a:lnTo>
                    <a:lnTo>
                      <a:pt x="4638675" y="285750"/>
                    </a:lnTo>
                    <a:lnTo>
                      <a:pt x="4638675" y="0"/>
                    </a:lnTo>
                    <a:lnTo>
                      <a:pt x="0" y="123825"/>
                    </a:lnTo>
                    <a:cubicBezTo>
                      <a:pt x="-3175" y="330200"/>
                      <a:pt x="9525" y="733425"/>
                      <a:pt x="9525" y="733425"/>
                    </a:cubicBezTo>
                    <a:close/>
                  </a:path>
                </a:pathLst>
              </a:custGeom>
              <a:gradFill flip="none" rotWithShape="1">
                <a:gsLst>
                  <a:gs pos="9000">
                    <a:schemeClr val="accent1">
                      <a:lumMod val="75000"/>
                    </a:schemeClr>
                  </a:gs>
                  <a:gs pos="96000">
                    <a:schemeClr val="accent1">
                      <a:lumMod val="50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12"/>
              <p:cNvSpPr/>
              <p:nvPr userDrawn="1"/>
            </p:nvSpPr>
            <p:spPr>
              <a:xfrm>
                <a:off x="0" y="771525"/>
                <a:ext cx="5057775" cy="609600"/>
              </a:xfrm>
              <a:custGeom>
                <a:avLst/>
                <a:gdLst>
                  <a:gd name="connsiteX0" fmla="*/ 0 w 5057775"/>
                  <a:gd name="connsiteY0" fmla="*/ 609600 h 609600"/>
                  <a:gd name="connsiteX1" fmla="*/ 333375 w 5057775"/>
                  <a:gd name="connsiteY1" fmla="*/ 542925 h 609600"/>
                  <a:gd name="connsiteX2" fmla="*/ 819150 w 5057775"/>
                  <a:gd name="connsiteY2" fmla="*/ 447675 h 609600"/>
                  <a:gd name="connsiteX3" fmla="*/ 1162050 w 5057775"/>
                  <a:gd name="connsiteY3" fmla="*/ 400050 h 609600"/>
                  <a:gd name="connsiteX4" fmla="*/ 1743075 w 5057775"/>
                  <a:gd name="connsiteY4" fmla="*/ 323850 h 609600"/>
                  <a:gd name="connsiteX5" fmla="*/ 2324100 w 5057775"/>
                  <a:gd name="connsiteY5" fmla="*/ 276225 h 609600"/>
                  <a:gd name="connsiteX6" fmla="*/ 3076575 w 5057775"/>
                  <a:gd name="connsiteY6" fmla="*/ 238125 h 609600"/>
                  <a:gd name="connsiteX7" fmla="*/ 3514725 w 5057775"/>
                  <a:gd name="connsiteY7" fmla="*/ 228600 h 609600"/>
                  <a:gd name="connsiteX8" fmla="*/ 4095750 w 5057775"/>
                  <a:gd name="connsiteY8" fmla="*/ 228600 h 609600"/>
                  <a:gd name="connsiteX9" fmla="*/ 4657725 w 5057775"/>
                  <a:gd name="connsiteY9" fmla="*/ 257175 h 609600"/>
                  <a:gd name="connsiteX10" fmla="*/ 5019675 w 5057775"/>
                  <a:gd name="connsiteY10" fmla="*/ 276225 h 609600"/>
                  <a:gd name="connsiteX11" fmla="*/ 5057775 w 5057775"/>
                  <a:gd name="connsiteY11" fmla="*/ 114300 h 609600"/>
                  <a:gd name="connsiteX12" fmla="*/ 4143375 w 5057775"/>
                  <a:gd name="connsiteY12" fmla="*/ 0 h 609600"/>
                  <a:gd name="connsiteX13" fmla="*/ 0 w 5057775"/>
                  <a:gd name="connsiteY13" fmla="*/ 57150 h 609600"/>
                  <a:gd name="connsiteX14" fmla="*/ 0 w 5057775"/>
                  <a:gd name="connsiteY14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57775" h="609600">
                    <a:moveTo>
                      <a:pt x="0" y="609600"/>
                    </a:moveTo>
                    <a:lnTo>
                      <a:pt x="333375" y="542925"/>
                    </a:lnTo>
                    <a:lnTo>
                      <a:pt x="819150" y="447675"/>
                    </a:lnTo>
                    <a:lnTo>
                      <a:pt x="1162050" y="400050"/>
                    </a:lnTo>
                    <a:lnTo>
                      <a:pt x="1743075" y="323850"/>
                    </a:lnTo>
                    <a:lnTo>
                      <a:pt x="2324100" y="276225"/>
                    </a:lnTo>
                    <a:lnTo>
                      <a:pt x="3076575" y="238125"/>
                    </a:lnTo>
                    <a:lnTo>
                      <a:pt x="3514725" y="228600"/>
                    </a:lnTo>
                    <a:lnTo>
                      <a:pt x="4095750" y="228600"/>
                    </a:lnTo>
                    <a:lnTo>
                      <a:pt x="4657725" y="257175"/>
                    </a:lnTo>
                    <a:lnTo>
                      <a:pt x="5019675" y="276225"/>
                    </a:lnTo>
                    <a:lnTo>
                      <a:pt x="5057775" y="114300"/>
                    </a:lnTo>
                    <a:lnTo>
                      <a:pt x="4143375" y="0"/>
                    </a:lnTo>
                    <a:lnTo>
                      <a:pt x="0" y="57150"/>
                    </a:lnTo>
                    <a:lnTo>
                      <a:pt x="0" y="609600"/>
                    </a:lnTo>
                    <a:close/>
                  </a:path>
                </a:pathLst>
              </a:custGeom>
              <a:gradFill flip="none" rotWithShape="1">
                <a:gsLst>
                  <a:gs pos="33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13"/>
              <p:cNvSpPr/>
              <p:nvPr userDrawn="1"/>
            </p:nvSpPr>
            <p:spPr>
              <a:xfrm>
                <a:off x="-9525" y="-9525"/>
                <a:ext cx="9153525" cy="1752600"/>
              </a:xfrm>
              <a:custGeom>
                <a:avLst/>
                <a:gdLst>
                  <a:gd name="connsiteX0" fmla="*/ 9525 w 9153525"/>
                  <a:gd name="connsiteY0" fmla="*/ 1038225 h 1752600"/>
                  <a:gd name="connsiteX1" fmla="*/ 600075 w 9153525"/>
                  <a:gd name="connsiteY1" fmla="*/ 990600 h 1752600"/>
                  <a:gd name="connsiteX2" fmla="*/ 1190625 w 9153525"/>
                  <a:gd name="connsiteY2" fmla="*/ 942975 h 1752600"/>
                  <a:gd name="connsiteX3" fmla="*/ 1933575 w 9153525"/>
                  <a:gd name="connsiteY3" fmla="*/ 904875 h 1752600"/>
                  <a:gd name="connsiteX4" fmla="*/ 2609850 w 9153525"/>
                  <a:gd name="connsiteY4" fmla="*/ 895350 h 1752600"/>
                  <a:gd name="connsiteX5" fmla="*/ 3219450 w 9153525"/>
                  <a:gd name="connsiteY5" fmla="*/ 895350 h 1752600"/>
                  <a:gd name="connsiteX6" fmla="*/ 4000500 w 9153525"/>
                  <a:gd name="connsiteY6" fmla="*/ 914400 h 1752600"/>
                  <a:gd name="connsiteX7" fmla="*/ 4705350 w 9153525"/>
                  <a:gd name="connsiteY7" fmla="*/ 952500 h 1752600"/>
                  <a:gd name="connsiteX8" fmla="*/ 5581650 w 9153525"/>
                  <a:gd name="connsiteY8" fmla="*/ 1038225 h 1752600"/>
                  <a:gd name="connsiteX9" fmla="*/ 6391275 w 9153525"/>
                  <a:gd name="connsiteY9" fmla="*/ 1143000 h 1752600"/>
                  <a:gd name="connsiteX10" fmla="*/ 7143750 w 9153525"/>
                  <a:gd name="connsiteY10" fmla="*/ 1266825 h 1752600"/>
                  <a:gd name="connsiteX11" fmla="*/ 7810500 w 9153525"/>
                  <a:gd name="connsiteY11" fmla="*/ 1400175 h 1752600"/>
                  <a:gd name="connsiteX12" fmla="*/ 8305800 w 9153525"/>
                  <a:gd name="connsiteY12" fmla="*/ 1514475 h 1752600"/>
                  <a:gd name="connsiteX13" fmla="*/ 8877300 w 9153525"/>
                  <a:gd name="connsiteY13" fmla="*/ 1666875 h 1752600"/>
                  <a:gd name="connsiteX14" fmla="*/ 9153525 w 9153525"/>
                  <a:gd name="connsiteY14" fmla="*/ 1752600 h 1752600"/>
                  <a:gd name="connsiteX15" fmla="*/ 9134475 w 9153525"/>
                  <a:gd name="connsiteY15" fmla="*/ 9525 h 1752600"/>
                  <a:gd name="connsiteX16" fmla="*/ 0 w 9153525"/>
                  <a:gd name="connsiteY16" fmla="*/ 0 h 1752600"/>
                  <a:gd name="connsiteX17" fmla="*/ 9525 w 9153525"/>
                  <a:gd name="connsiteY17" fmla="*/ 1038225 h 1752600"/>
                  <a:gd name="connsiteX0" fmla="*/ 9525 w 9153525"/>
                  <a:gd name="connsiteY0" fmla="*/ 1038225 h 1752600"/>
                  <a:gd name="connsiteX1" fmla="*/ 600075 w 9153525"/>
                  <a:gd name="connsiteY1" fmla="*/ 990600 h 1752600"/>
                  <a:gd name="connsiteX2" fmla="*/ 1190625 w 9153525"/>
                  <a:gd name="connsiteY2" fmla="*/ 942975 h 1752600"/>
                  <a:gd name="connsiteX3" fmla="*/ 1933575 w 9153525"/>
                  <a:gd name="connsiteY3" fmla="*/ 904875 h 1752600"/>
                  <a:gd name="connsiteX4" fmla="*/ 2609850 w 9153525"/>
                  <a:gd name="connsiteY4" fmla="*/ 895350 h 1752600"/>
                  <a:gd name="connsiteX5" fmla="*/ 3219450 w 9153525"/>
                  <a:gd name="connsiteY5" fmla="*/ 895350 h 1752600"/>
                  <a:gd name="connsiteX6" fmla="*/ 4000500 w 9153525"/>
                  <a:gd name="connsiteY6" fmla="*/ 914400 h 1752600"/>
                  <a:gd name="connsiteX7" fmla="*/ 4705350 w 9153525"/>
                  <a:gd name="connsiteY7" fmla="*/ 952500 h 1752600"/>
                  <a:gd name="connsiteX8" fmla="*/ 5581650 w 9153525"/>
                  <a:gd name="connsiteY8" fmla="*/ 1038225 h 1752600"/>
                  <a:gd name="connsiteX9" fmla="*/ 6391275 w 9153525"/>
                  <a:gd name="connsiteY9" fmla="*/ 1143000 h 1752600"/>
                  <a:gd name="connsiteX10" fmla="*/ 7143750 w 9153525"/>
                  <a:gd name="connsiteY10" fmla="*/ 1266825 h 1752600"/>
                  <a:gd name="connsiteX11" fmla="*/ 7810500 w 9153525"/>
                  <a:gd name="connsiteY11" fmla="*/ 1400175 h 1752600"/>
                  <a:gd name="connsiteX12" fmla="*/ 8305800 w 9153525"/>
                  <a:gd name="connsiteY12" fmla="*/ 1514475 h 1752600"/>
                  <a:gd name="connsiteX13" fmla="*/ 8877300 w 9153525"/>
                  <a:gd name="connsiteY13" fmla="*/ 1666875 h 1752600"/>
                  <a:gd name="connsiteX14" fmla="*/ 9153525 w 9153525"/>
                  <a:gd name="connsiteY14" fmla="*/ 1752600 h 1752600"/>
                  <a:gd name="connsiteX15" fmla="*/ 9134475 w 9153525"/>
                  <a:gd name="connsiteY15" fmla="*/ 9525 h 1752600"/>
                  <a:gd name="connsiteX16" fmla="*/ 0 w 9153525"/>
                  <a:gd name="connsiteY16" fmla="*/ 0 h 1752600"/>
                  <a:gd name="connsiteX17" fmla="*/ 9525 w 9153525"/>
                  <a:gd name="connsiteY17" fmla="*/ 1038225 h 1752600"/>
                  <a:gd name="connsiteX0" fmla="*/ 9525 w 9153525"/>
                  <a:gd name="connsiteY0" fmla="*/ 1038225 h 1752600"/>
                  <a:gd name="connsiteX1" fmla="*/ 600075 w 9153525"/>
                  <a:gd name="connsiteY1" fmla="*/ 990600 h 1752600"/>
                  <a:gd name="connsiteX2" fmla="*/ 1190625 w 9153525"/>
                  <a:gd name="connsiteY2" fmla="*/ 942975 h 1752600"/>
                  <a:gd name="connsiteX3" fmla="*/ 1933575 w 9153525"/>
                  <a:gd name="connsiteY3" fmla="*/ 904875 h 1752600"/>
                  <a:gd name="connsiteX4" fmla="*/ 2609850 w 9153525"/>
                  <a:gd name="connsiteY4" fmla="*/ 895350 h 1752600"/>
                  <a:gd name="connsiteX5" fmla="*/ 3219450 w 9153525"/>
                  <a:gd name="connsiteY5" fmla="*/ 895350 h 1752600"/>
                  <a:gd name="connsiteX6" fmla="*/ 4000500 w 9153525"/>
                  <a:gd name="connsiteY6" fmla="*/ 914400 h 1752600"/>
                  <a:gd name="connsiteX7" fmla="*/ 4705350 w 9153525"/>
                  <a:gd name="connsiteY7" fmla="*/ 952500 h 1752600"/>
                  <a:gd name="connsiteX8" fmla="*/ 5581650 w 9153525"/>
                  <a:gd name="connsiteY8" fmla="*/ 1038225 h 1752600"/>
                  <a:gd name="connsiteX9" fmla="*/ 6391275 w 9153525"/>
                  <a:gd name="connsiteY9" fmla="*/ 1143000 h 1752600"/>
                  <a:gd name="connsiteX10" fmla="*/ 7143750 w 9153525"/>
                  <a:gd name="connsiteY10" fmla="*/ 1266825 h 1752600"/>
                  <a:gd name="connsiteX11" fmla="*/ 7810500 w 9153525"/>
                  <a:gd name="connsiteY11" fmla="*/ 1400175 h 1752600"/>
                  <a:gd name="connsiteX12" fmla="*/ 8305800 w 9153525"/>
                  <a:gd name="connsiteY12" fmla="*/ 1514475 h 1752600"/>
                  <a:gd name="connsiteX13" fmla="*/ 8877300 w 9153525"/>
                  <a:gd name="connsiteY13" fmla="*/ 1666875 h 1752600"/>
                  <a:gd name="connsiteX14" fmla="*/ 9153525 w 9153525"/>
                  <a:gd name="connsiteY14" fmla="*/ 1752600 h 1752600"/>
                  <a:gd name="connsiteX15" fmla="*/ 9134475 w 9153525"/>
                  <a:gd name="connsiteY15" fmla="*/ 9525 h 1752600"/>
                  <a:gd name="connsiteX16" fmla="*/ 0 w 9153525"/>
                  <a:gd name="connsiteY16" fmla="*/ 0 h 1752600"/>
                  <a:gd name="connsiteX17" fmla="*/ 9525 w 9153525"/>
                  <a:gd name="connsiteY17" fmla="*/ 1038225 h 175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153525" h="1752600">
                    <a:moveTo>
                      <a:pt x="9525" y="1038225"/>
                    </a:moveTo>
                    <a:lnTo>
                      <a:pt x="600075" y="990600"/>
                    </a:lnTo>
                    <a:lnTo>
                      <a:pt x="1190625" y="942975"/>
                    </a:lnTo>
                    <a:lnTo>
                      <a:pt x="1933575" y="904875"/>
                    </a:lnTo>
                    <a:lnTo>
                      <a:pt x="2609850" y="895350"/>
                    </a:lnTo>
                    <a:lnTo>
                      <a:pt x="3219450" y="895350"/>
                    </a:lnTo>
                    <a:lnTo>
                      <a:pt x="4000500" y="914400"/>
                    </a:lnTo>
                    <a:lnTo>
                      <a:pt x="4705350" y="952500"/>
                    </a:lnTo>
                    <a:lnTo>
                      <a:pt x="5581650" y="1038225"/>
                    </a:lnTo>
                    <a:lnTo>
                      <a:pt x="6391275" y="1143000"/>
                    </a:lnTo>
                    <a:lnTo>
                      <a:pt x="7143750" y="1266825"/>
                    </a:lnTo>
                    <a:lnTo>
                      <a:pt x="7810500" y="1400175"/>
                    </a:lnTo>
                    <a:lnTo>
                      <a:pt x="8305800" y="1514475"/>
                    </a:lnTo>
                    <a:cubicBezTo>
                      <a:pt x="8880355" y="1677266"/>
                      <a:pt x="8458200" y="1550549"/>
                      <a:pt x="8877300" y="1666875"/>
                    </a:cubicBezTo>
                    <a:lnTo>
                      <a:pt x="9153525" y="1752600"/>
                    </a:lnTo>
                    <a:lnTo>
                      <a:pt x="9134475" y="9525"/>
                    </a:lnTo>
                    <a:lnTo>
                      <a:pt x="0" y="0"/>
                    </a:lnTo>
                    <a:cubicBezTo>
                      <a:pt x="6350" y="349250"/>
                      <a:pt x="9525" y="1038225"/>
                      <a:pt x="9525" y="1038225"/>
                    </a:cubicBezTo>
                    <a:close/>
                  </a:path>
                </a:pathLst>
              </a:custGeom>
              <a:gradFill flip="none" rotWithShape="1">
                <a:gsLst>
                  <a:gs pos="38000">
                    <a:schemeClr val="accent1">
                      <a:lumMod val="60000"/>
                      <a:lumOff val="40000"/>
                    </a:schemeClr>
                  </a:gs>
                  <a:gs pos="79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>
              <a:xfrm>
                <a:off x="-28575" y="885825"/>
                <a:ext cx="9125712" cy="838200"/>
              </a:xfrm>
              <a:custGeom>
                <a:avLst/>
                <a:gdLst>
                  <a:gd name="connsiteX0" fmla="*/ 0 w 9118600"/>
                  <a:gd name="connsiteY0" fmla="*/ 152400 h 846666"/>
                  <a:gd name="connsiteX1" fmla="*/ 821267 w 9118600"/>
                  <a:gd name="connsiteY1" fmla="*/ 76200 h 846666"/>
                  <a:gd name="connsiteX2" fmla="*/ 1651000 w 9118600"/>
                  <a:gd name="connsiteY2" fmla="*/ 25400 h 846666"/>
                  <a:gd name="connsiteX3" fmla="*/ 2683934 w 9118600"/>
                  <a:gd name="connsiteY3" fmla="*/ 0 h 846666"/>
                  <a:gd name="connsiteX4" fmla="*/ 3776134 w 9118600"/>
                  <a:gd name="connsiteY4" fmla="*/ 8466 h 846666"/>
                  <a:gd name="connsiteX5" fmla="*/ 4817534 w 9118600"/>
                  <a:gd name="connsiteY5" fmla="*/ 67733 h 846666"/>
                  <a:gd name="connsiteX6" fmla="*/ 5918200 w 9118600"/>
                  <a:gd name="connsiteY6" fmla="*/ 177800 h 846666"/>
                  <a:gd name="connsiteX7" fmla="*/ 7095067 w 9118600"/>
                  <a:gd name="connsiteY7" fmla="*/ 355600 h 846666"/>
                  <a:gd name="connsiteX8" fmla="*/ 8195734 w 9118600"/>
                  <a:gd name="connsiteY8" fmla="*/ 592666 h 846666"/>
                  <a:gd name="connsiteX9" fmla="*/ 9110134 w 9118600"/>
                  <a:gd name="connsiteY9" fmla="*/ 846666 h 846666"/>
                  <a:gd name="connsiteX10" fmla="*/ 9118600 w 9118600"/>
                  <a:gd name="connsiteY10" fmla="*/ 846666 h 846666"/>
                  <a:gd name="connsiteX11" fmla="*/ 9110134 w 9118600"/>
                  <a:gd name="connsiteY11" fmla="*/ 846666 h 846666"/>
                  <a:gd name="connsiteX12" fmla="*/ 9110134 w 9118600"/>
                  <a:gd name="connsiteY12" fmla="*/ 846666 h 846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18600" h="846666">
                    <a:moveTo>
                      <a:pt x="0" y="152400"/>
                    </a:moveTo>
                    <a:lnTo>
                      <a:pt x="821267" y="76200"/>
                    </a:lnTo>
                    <a:cubicBezTo>
                      <a:pt x="1096434" y="55033"/>
                      <a:pt x="1340556" y="38100"/>
                      <a:pt x="1651000" y="25400"/>
                    </a:cubicBezTo>
                    <a:cubicBezTo>
                      <a:pt x="1961444" y="12700"/>
                      <a:pt x="2683934" y="0"/>
                      <a:pt x="2683934" y="0"/>
                    </a:cubicBezTo>
                    <a:lnTo>
                      <a:pt x="3776134" y="8466"/>
                    </a:lnTo>
                    <a:cubicBezTo>
                      <a:pt x="4131734" y="19755"/>
                      <a:pt x="4460523" y="39511"/>
                      <a:pt x="4817534" y="67733"/>
                    </a:cubicBezTo>
                    <a:cubicBezTo>
                      <a:pt x="5174545" y="95955"/>
                      <a:pt x="5538611" y="129822"/>
                      <a:pt x="5918200" y="177800"/>
                    </a:cubicBezTo>
                    <a:cubicBezTo>
                      <a:pt x="6297789" y="225778"/>
                      <a:pt x="6715478" y="286456"/>
                      <a:pt x="7095067" y="355600"/>
                    </a:cubicBezTo>
                    <a:cubicBezTo>
                      <a:pt x="7474656" y="424744"/>
                      <a:pt x="7859890" y="510822"/>
                      <a:pt x="8195734" y="592666"/>
                    </a:cubicBezTo>
                    <a:cubicBezTo>
                      <a:pt x="8531578" y="674510"/>
                      <a:pt x="8956323" y="804333"/>
                      <a:pt x="9110134" y="846666"/>
                    </a:cubicBezTo>
                    <a:cubicBezTo>
                      <a:pt x="9263945" y="888999"/>
                      <a:pt x="9118600" y="846666"/>
                      <a:pt x="9118600" y="846666"/>
                    </a:cubicBezTo>
                    <a:lnTo>
                      <a:pt x="9110134" y="846666"/>
                    </a:lnTo>
                    <a:lnTo>
                      <a:pt x="9110134" y="846666"/>
                    </a:lnTo>
                  </a:path>
                </a:pathLst>
              </a:custGeom>
              <a:noFill/>
              <a:ln w="508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15"/>
              <p:cNvSpPr/>
              <p:nvPr userDrawn="1"/>
            </p:nvSpPr>
            <p:spPr>
              <a:xfrm>
                <a:off x="0" y="1028700"/>
                <a:ext cx="5495925" cy="371475"/>
              </a:xfrm>
              <a:custGeom>
                <a:avLst/>
                <a:gdLst>
                  <a:gd name="connsiteX0" fmla="*/ 0 w 5495925"/>
                  <a:gd name="connsiteY0" fmla="*/ 371475 h 371475"/>
                  <a:gd name="connsiteX1" fmla="*/ 752475 w 5495925"/>
                  <a:gd name="connsiteY1" fmla="*/ 228600 h 371475"/>
                  <a:gd name="connsiteX2" fmla="*/ 1857375 w 5495925"/>
                  <a:gd name="connsiteY2" fmla="*/ 76200 h 371475"/>
                  <a:gd name="connsiteX3" fmla="*/ 3114675 w 5495925"/>
                  <a:gd name="connsiteY3" fmla="*/ 9525 h 371475"/>
                  <a:gd name="connsiteX4" fmla="*/ 4371975 w 5495925"/>
                  <a:gd name="connsiteY4" fmla="*/ 0 h 371475"/>
                  <a:gd name="connsiteX5" fmla="*/ 5324475 w 5495925"/>
                  <a:gd name="connsiteY5" fmla="*/ 66675 h 371475"/>
                  <a:gd name="connsiteX6" fmla="*/ 5495925 w 5495925"/>
                  <a:gd name="connsiteY6" fmla="*/ 8572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95925" h="371475">
                    <a:moveTo>
                      <a:pt x="0" y="371475"/>
                    </a:moveTo>
                    <a:cubicBezTo>
                      <a:pt x="221456" y="324643"/>
                      <a:pt x="442913" y="277812"/>
                      <a:pt x="752475" y="228600"/>
                    </a:cubicBezTo>
                    <a:cubicBezTo>
                      <a:pt x="1062037" y="179388"/>
                      <a:pt x="1463675" y="112712"/>
                      <a:pt x="1857375" y="76200"/>
                    </a:cubicBezTo>
                    <a:cubicBezTo>
                      <a:pt x="2251075" y="39688"/>
                      <a:pt x="2695575" y="22225"/>
                      <a:pt x="3114675" y="9525"/>
                    </a:cubicBezTo>
                    <a:cubicBezTo>
                      <a:pt x="3533775" y="-3175"/>
                      <a:pt x="4003675" y="-9525"/>
                      <a:pt x="4371975" y="0"/>
                    </a:cubicBezTo>
                    <a:cubicBezTo>
                      <a:pt x="4740275" y="9525"/>
                      <a:pt x="5137150" y="52388"/>
                      <a:pt x="5324475" y="66675"/>
                    </a:cubicBezTo>
                    <a:cubicBezTo>
                      <a:pt x="5511800" y="80962"/>
                      <a:pt x="5503862" y="83343"/>
                      <a:pt x="5495925" y="85725"/>
                    </a:cubicBezTo>
                  </a:path>
                </a:pathLst>
              </a:custGeom>
              <a:ln w="50800">
                <a:gradFill flip="none" rotWithShape="1">
                  <a:gsLst>
                    <a:gs pos="0">
                      <a:schemeClr val="accent1">
                        <a:tint val="44500"/>
                        <a:satMod val="160000"/>
                        <a:alpha val="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AE534D-A43F-4041-9D34-38CA144E64B7}" type="datetimeFigureOut">
              <a:rPr lang="en-US" smtClean="0"/>
              <a:pPr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AE534D-A43F-4041-9D34-38CA144E64B7}" type="datetimeFigureOut">
              <a:rPr lang="en-US" smtClean="0"/>
              <a:pPr/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AE534D-A43F-4041-9D34-38CA144E64B7}" type="datetimeFigureOut">
              <a:rPr lang="en-US" smtClean="0"/>
              <a:pPr/>
              <a:t>7/2/2015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AE534D-A43F-4041-9D34-38CA144E64B7}" type="datetimeFigureOut">
              <a:rPr lang="en-US" smtClean="0"/>
              <a:pPr/>
              <a:t>7/2/2015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AE534D-A43F-4041-9D34-38CA144E64B7}" type="datetimeFigureOut">
              <a:rPr lang="en-US" smtClean="0"/>
              <a:pPr/>
              <a:t>7/2/2015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3AE534D-A43F-4041-9D34-38CA144E64B7}" type="datetimeFigureOut">
              <a:rPr lang="en-US" smtClean="0"/>
              <a:pPr/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AE534D-A43F-4041-9D34-38CA144E64B7}" type="datetimeFigureOut">
              <a:rPr lang="en-US" smtClean="0"/>
              <a:pPr/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3AE534D-A43F-4041-9D34-38CA144E64B7}" type="datetimeFigureOut">
              <a:rPr lang="en-US" smtClean="0"/>
              <a:pPr/>
              <a:t>7/2/2015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Do Your Own Due Diligence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 Search</a:t>
            </a:r>
          </a:p>
          <a:p>
            <a:pPr algn="ctr"/>
            <a:endParaRPr lang="en-US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810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   Analyzing a Deal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duedilige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3962400"/>
            <a:ext cx="2743200" cy="2057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Recorder of Deeds</a:t>
            </a:r>
          </a:p>
          <a:p>
            <a:pPr lvl="1" fontAlgn="base"/>
            <a:r>
              <a:rPr lang="en-US" sz="2600" dirty="0" smtClean="0">
                <a:solidFill>
                  <a:schemeClr val="tx1"/>
                </a:solidFill>
              </a:rPr>
              <a:t>Liens: Mortgages, Federal &amp; State Income Taxes Liens, Sewer, Water, Judgments, HOA (Homeowner’s Association,) other property documents history</a:t>
            </a:r>
          </a:p>
          <a:p>
            <a:pPr fontAlgn="base"/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Collector of Revenue</a:t>
            </a:r>
          </a:p>
          <a:p>
            <a:pPr lvl="1" fontAlgn="base"/>
            <a:r>
              <a:rPr lang="en-US" sz="2600" dirty="0" smtClean="0">
                <a:solidFill>
                  <a:schemeClr val="tx1"/>
                </a:solidFill>
              </a:rPr>
              <a:t>Back Property Taxes and Tax Liens</a:t>
            </a:r>
          </a:p>
          <a:p>
            <a:pPr fontAlgn="base"/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 Assessor’s Office</a:t>
            </a:r>
          </a:p>
          <a:p>
            <a:pPr lvl="1" fontAlgn="base"/>
            <a:r>
              <a:rPr lang="en-US" sz="2600" dirty="0" smtClean="0">
                <a:solidFill>
                  <a:schemeClr val="tx1"/>
                </a:solidFill>
              </a:rPr>
              <a:t>Legal property ownership, legal description, parcel/plot#</a:t>
            </a:r>
          </a:p>
          <a:p>
            <a:pPr fontAlgn="base"/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Inspections Office</a:t>
            </a:r>
          </a:p>
          <a:p>
            <a:pPr lvl="1" fontAlgn="base"/>
            <a:r>
              <a:rPr lang="en-US" sz="2600" dirty="0" smtClean="0">
                <a:solidFill>
                  <a:schemeClr val="tx1"/>
                </a:solidFill>
              </a:rPr>
              <a:t>Building violations and inspections</a:t>
            </a:r>
          </a:p>
          <a:p>
            <a:pPr fontAlgn="base"/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57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4800" y="5257800"/>
            <a:ext cx="85344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How to Do Your Own Title Search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5334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0">
              <a:buClr>
                <a:srgbClr val="00B050"/>
              </a:buClr>
            </a:pPr>
            <a:endParaRPr lang="en-US" sz="2800" dirty="0" smtClean="0"/>
          </a:p>
          <a:p>
            <a:pPr marL="1028700" lvl="0">
              <a:buClr>
                <a:srgbClr val="00B050"/>
              </a:buClr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41020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Forestry Department</a:t>
            </a:r>
          </a:p>
          <a:p>
            <a:pPr lvl="1" fontAlgn="base"/>
            <a:r>
              <a:rPr lang="en-US" sz="2600" dirty="0" smtClean="0">
                <a:solidFill>
                  <a:schemeClr val="tx1"/>
                </a:solidFill>
              </a:rPr>
              <a:t>Cutting Grass Fees and Board Up</a:t>
            </a:r>
          </a:p>
          <a:p>
            <a:pPr fontAlgn="base"/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Sewer Service Department</a:t>
            </a:r>
          </a:p>
          <a:p>
            <a:pPr lvl="1" fontAlgn="base"/>
            <a:r>
              <a:rPr lang="en-US" sz="2600" dirty="0" smtClean="0">
                <a:solidFill>
                  <a:schemeClr val="tx1"/>
                </a:solidFill>
              </a:rPr>
              <a:t>Sewer service and bills/liens</a:t>
            </a:r>
          </a:p>
          <a:p>
            <a:pPr fontAlgn="base"/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Comptroller</a:t>
            </a:r>
          </a:p>
          <a:p>
            <a:pPr lvl="1" fontAlgn="base"/>
            <a:r>
              <a:rPr lang="en-US" sz="2600" dirty="0" smtClean="0">
                <a:solidFill>
                  <a:schemeClr val="tx1"/>
                </a:solidFill>
              </a:rPr>
              <a:t>City liens - unpaid taxes and fees</a:t>
            </a:r>
          </a:p>
          <a:p>
            <a:pPr fontAlgn="base"/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Clerk’s Office</a:t>
            </a:r>
          </a:p>
          <a:p>
            <a:pPr lvl="1" fontAlgn="base"/>
            <a:r>
              <a:rPr lang="en-US" sz="2600" dirty="0" smtClean="0">
                <a:solidFill>
                  <a:schemeClr val="tx1"/>
                </a:solidFill>
              </a:rPr>
              <a:t>Mechanic Liens (filed by contractors for unpaid work)</a:t>
            </a:r>
          </a:p>
          <a:p>
            <a:pPr fontAlgn="base"/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HOA</a:t>
            </a:r>
          </a:p>
          <a:p>
            <a:pPr lvl="1" fontAlgn="base"/>
            <a:r>
              <a:rPr lang="en-US" sz="2600" dirty="0" smtClean="0">
                <a:solidFill>
                  <a:schemeClr val="tx1"/>
                </a:solidFill>
              </a:rPr>
              <a:t>If the property is in a subdivision or a condo development, there are probably Homeowner’s Association Dues</a:t>
            </a:r>
          </a:p>
          <a:p>
            <a:pPr fontAlgn="base"/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57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4800" y="5257800"/>
            <a:ext cx="85344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How to Do Your Own Title Search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5334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0">
              <a:buClr>
                <a:srgbClr val="00B050"/>
              </a:buClr>
            </a:pPr>
            <a:endParaRPr lang="en-US" sz="2800" dirty="0" smtClean="0"/>
          </a:p>
          <a:p>
            <a:pPr marL="1028700" lvl="0">
              <a:buClr>
                <a:srgbClr val="00B050"/>
              </a:buClr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5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09055F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72F49D-997C-438B-AED5-0380CB2AF5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141</Words>
  <Application>Microsoft Office PowerPoint</Application>
  <PresentationFormat>On-screen Show (4:3)</PresentationFormat>
  <Paragraphs>29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Lucida Sans Unicode</vt:lpstr>
      <vt:lpstr>Tahoma</vt:lpstr>
      <vt:lpstr>Verdana</vt:lpstr>
      <vt:lpstr>Wingdings 2</vt:lpstr>
      <vt:lpstr>Wingdings 3</vt:lpstr>
      <vt:lpstr>Concourse</vt:lpstr>
      <vt:lpstr>PowerPoint Presentation</vt:lpstr>
      <vt:lpstr>How to Do Your Own Title Search</vt:lpstr>
      <vt:lpstr>How to Do Your Own Title Search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2012-06-11T23:02:15Z</dcterms:created>
  <dcterms:modified xsi:type="dcterms:W3CDTF">2015-07-02T19:35:27Z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TC102413879990</vt:lpwstr>
  </property>
</Properties>
</file>