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Masters/slideMaster5.xml" ContentType="application/vnd.openxmlformats-officedocument.presentationml.slideMaster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  <p:sldMasterId id="2147484149" r:id="rId2"/>
    <p:sldMasterId id="2147484161" r:id="rId3"/>
    <p:sldMasterId id="2147484209" r:id="rId4"/>
    <p:sldMasterId id="2147484327" r:id="rId5"/>
  </p:sldMasterIdLst>
  <p:notesMasterIdLst>
    <p:notesMasterId r:id="rId10"/>
  </p:notesMasterIdLst>
  <p:sldIdLst>
    <p:sldId id="256" r:id="rId6"/>
    <p:sldId id="331" r:id="rId7"/>
    <p:sldId id="336" r:id="rId8"/>
    <p:sldId id="33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C32A5-CCD7-4DCC-8D83-86D82A5DA1A2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6AB5B747-77CB-417A-93A1-62694785C3F0}">
      <dgm:prSet phldrT="[Text]"/>
      <dgm:spPr/>
      <dgm:t>
        <a:bodyPr/>
        <a:lstStyle/>
        <a:p>
          <a:r>
            <a:rPr lang="en-US" b="1" dirty="0" smtClean="0"/>
            <a:t>Personal</a:t>
          </a:r>
          <a:endParaRPr lang="en-US" b="1" dirty="0"/>
        </a:p>
      </dgm:t>
    </dgm:pt>
    <dgm:pt modelId="{31A4FF5D-F93A-4920-96D9-9FA3BE3DD88C}" type="parTrans" cxnId="{2559C039-BB12-45A5-92C5-C1D9EC0BA739}">
      <dgm:prSet/>
      <dgm:spPr/>
      <dgm:t>
        <a:bodyPr/>
        <a:lstStyle/>
        <a:p>
          <a:endParaRPr lang="en-US"/>
        </a:p>
      </dgm:t>
    </dgm:pt>
    <dgm:pt modelId="{E88F7CF6-302A-48B2-9BD9-F994E34AA0A0}" type="sibTrans" cxnId="{2559C039-BB12-45A5-92C5-C1D9EC0BA739}">
      <dgm:prSet/>
      <dgm:spPr/>
      <dgm:t>
        <a:bodyPr/>
        <a:lstStyle/>
        <a:p>
          <a:endParaRPr lang="en-US"/>
        </a:p>
      </dgm:t>
    </dgm:pt>
    <dgm:pt modelId="{1BA2E3B4-F42C-4978-9472-E7BCED95F535}">
      <dgm:prSet phldrT="[Text]"/>
      <dgm:spPr/>
      <dgm:t>
        <a:bodyPr/>
        <a:lstStyle/>
        <a:p>
          <a:r>
            <a:rPr lang="en-US" b="1" dirty="0" smtClean="0"/>
            <a:t>Fan Page</a:t>
          </a:r>
          <a:endParaRPr lang="en-US" b="1" dirty="0"/>
        </a:p>
      </dgm:t>
    </dgm:pt>
    <dgm:pt modelId="{63570070-3272-466C-81FC-0316451F32CA}" type="parTrans" cxnId="{8D864000-63D2-421E-8D6A-2FD4748C24FD}">
      <dgm:prSet/>
      <dgm:spPr/>
      <dgm:t>
        <a:bodyPr/>
        <a:lstStyle/>
        <a:p>
          <a:endParaRPr lang="en-US"/>
        </a:p>
      </dgm:t>
    </dgm:pt>
    <dgm:pt modelId="{1C43392B-5C14-46DA-B79E-4C8FD8970284}" type="sibTrans" cxnId="{8D864000-63D2-421E-8D6A-2FD4748C24FD}">
      <dgm:prSet/>
      <dgm:spPr/>
      <dgm:t>
        <a:bodyPr/>
        <a:lstStyle/>
        <a:p>
          <a:endParaRPr lang="en-US"/>
        </a:p>
      </dgm:t>
    </dgm:pt>
    <dgm:pt modelId="{03CFE09A-68A4-4D5E-8CAC-4030156E63E1}">
      <dgm:prSet phldrT="[Text]"/>
      <dgm:spPr/>
      <dgm:t>
        <a:bodyPr/>
        <a:lstStyle/>
        <a:p>
          <a:r>
            <a:rPr lang="en-US" b="1" dirty="0" smtClean="0"/>
            <a:t>Facebook</a:t>
          </a:r>
          <a:endParaRPr lang="en-US" b="1" dirty="0"/>
        </a:p>
      </dgm:t>
    </dgm:pt>
    <dgm:pt modelId="{F8667860-98DC-4D9B-8D00-F5CA56A22D05}" type="sibTrans" cxnId="{7CF0A294-5CFC-431E-8601-7863C80902AB}">
      <dgm:prSet/>
      <dgm:spPr/>
      <dgm:t>
        <a:bodyPr/>
        <a:lstStyle/>
        <a:p>
          <a:endParaRPr lang="en-US"/>
        </a:p>
      </dgm:t>
    </dgm:pt>
    <dgm:pt modelId="{9A885A89-6829-4BF5-98E1-036C3E080CE9}" type="parTrans" cxnId="{7CF0A294-5CFC-431E-8601-7863C80902AB}">
      <dgm:prSet/>
      <dgm:spPr/>
      <dgm:t>
        <a:bodyPr/>
        <a:lstStyle/>
        <a:p>
          <a:endParaRPr lang="en-US"/>
        </a:p>
      </dgm:t>
    </dgm:pt>
    <dgm:pt modelId="{DC128DF5-2808-4278-B62A-CE28CEB0FB6F}" type="pres">
      <dgm:prSet presAssocID="{B6DC32A5-CCD7-4DCC-8D83-86D82A5DA1A2}" presName="linearFlow" presStyleCnt="0">
        <dgm:presLayoutVars>
          <dgm:dir/>
          <dgm:resizeHandles val="exact"/>
        </dgm:presLayoutVars>
      </dgm:prSet>
      <dgm:spPr/>
    </dgm:pt>
    <dgm:pt modelId="{A958DCAB-A718-4E6B-8694-84C388C2353A}" type="pres">
      <dgm:prSet presAssocID="{6AB5B747-77CB-417A-93A1-62694785C3F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9645B-BD82-4C9B-A9AC-802E2C8418EC}" type="pres">
      <dgm:prSet presAssocID="{E88F7CF6-302A-48B2-9BD9-F994E34AA0A0}" presName="spacerL" presStyleCnt="0"/>
      <dgm:spPr/>
    </dgm:pt>
    <dgm:pt modelId="{D1715F16-C800-4E63-BE1F-B4772CD5613F}" type="pres">
      <dgm:prSet presAssocID="{E88F7CF6-302A-48B2-9BD9-F994E34AA0A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32A6D33-08BF-42AF-8D76-A8957DCE0FA9}" type="pres">
      <dgm:prSet presAssocID="{E88F7CF6-302A-48B2-9BD9-F994E34AA0A0}" presName="spacerR" presStyleCnt="0"/>
      <dgm:spPr/>
    </dgm:pt>
    <dgm:pt modelId="{CEF26F5C-6DB2-4E84-9041-45032B1364FE}" type="pres">
      <dgm:prSet presAssocID="{1BA2E3B4-F42C-4978-9472-E7BCED95F53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B604F8-39A5-41B4-9477-DCE54B375B85}" type="pres">
      <dgm:prSet presAssocID="{1C43392B-5C14-46DA-B79E-4C8FD8970284}" presName="spacerL" presStyleCnt="0"/>
      <dgm:spPr/>
    </dgm:pt>
    <dgm:pt modelId="{109FA5DD-E12D-4EF9-B750-873EC8A7695A}" type="pres">
      <dgm:prSet presAssocID="{1C43392B-5C14-46DA-B79E-4C8FD897028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7DCB01A-0A3A-4F69-B36F-1FE5C559C85A}" type="pres">
      <dgm:prSet presAssocID="{1C43392B-5C14-46DA-B79E-4C8FD8970284}" presName="spacerR" presStyleCnt="0"/>
      <dgm:spPr/>
    </dgm:pt>
    <dgm:pt modelId="{460E8832-4CA4-4BDF-BEC9-18AE92EAF498}" type="pres">
      <dgm:prSet presAssocID="{03CFE09A-68A4-4D5E-8CAC-4030156E63E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F190A2-2F3E-42DF-9E5C-0CC4D168B5E8}" type="presOf" srcId="{1BA2E3B4-F42C-4978-9472-E7BCED95F535}" destId="{CEF26F5C-6DB2-4E84-9041-45032B1364FE}" srcOrd="0" destOrd="0" presId="urn:microsoft.com/office/officeart/2005/8/layout/equation1"/>
    <dgm:cxn modelId="{7CF0A294-5CFC-431E-8601-7863C80902AB}" srcId="{B6DC32A5-CCD7-4DCC-8D83-86D82A5DA1A2}" destId="{03CFE09A-68A4-4D5E-8CAC-4030156E63E1}" srcOrd="2" destOrd="0" parTransId="{9A885A89-6829-4BF5-98E1-036C3E080CE9}" sibTransId="{F8667860-98DC-4D9B-8D00-F5CA56A22D05}"/>
    <dgm:cxn modelId="{3B93DF1C-0160-4B86-BEEC-CDDBF6281D56}" type="presOf" srcId="{03CFE09A-68A4-4D5E-8CAC-4030156E63E1}" destId="{460E8832-4CA4-4BDF-BEC9-18AE92EAF498}" srcOrd="0" destOrd="0" presId="urn:microsoft.com/office/officeart/2005/8/layout/equation1"/>
    <dgm:cxn modelId="{8D864000-63D2-421E-8D6A-2FD4748C24FD}" srcId="{B6DC32A5-CCD7-4DCC-8D83-86D82A5DA1A2}" destId="{1BA2E3B4-F42C-4978-9472-E7BCED95F535}" srcOrd="1" destOrd="0" parTransId="{63570070-3272-466C-81FC-0316451F32CA}" sibTransId="{1C43392B-5C14-46DA-B79E-4C8FD8970284}"/>
    <dgm:cxn modelId="{D55F3595-D94A-4C2D-A6DA-1ECAF0E85384}" type="presOf" srcId="{6AB5B747-77CB-417A-93A1-62694785C3F0}" destId="{A958DCAB-A718-4E6B-8694-84C388C2353A}" srcOrd="0" destOrd="0" presId="urn:microsoft.com/office/officeart/2005/8/layout/equation1"/>
    <dgm:cxn modelId="{2559C039-BB12-45A5-92C5-C1D9EC0BA739}" srcId="{B6DC32A5-CCD7-4DCC-8D83-86D82A5DA1A2}" destId="{6AB5B747-77CB-417A-93A1-62694785C3F0}" srcOrd="0" destOrd="0" parTransId="{31A4FF5D-F93A-4920-96D9-9FA3BE3DD88C}" sibTransId="{E88F7CF6-302A-48B2-9BD9-F994E34AA0A0}"/>
    <dgm:cxn modelId="{52AE557C-6558-4695-94B3-13DE4230E0C0}" type="presOf" srcId="{E88F7CF6-302A-48B2-9BD9-F994E34AA0A0}" destId="{D1715F16-C800-4E63-BE1F-B4772CD5613F}" srcOrd="0" destOrd="0" presId="urn:microsoft.com/office/officeart/2005/8/layout/equation1"/>
    <dgm:cxn modelId="{58ABD052-9C41-4288-8854-D1DF7B39828A}" type="presOf" srcId="{B6DC32A5-CCD7-4DCC-8D83-86D82A5DA1A2}" destId="{DC128DF5-2808-4278-B62A-CE28CEB0FB6F}" srcOrd="0" destOrd="0" presId="urn:microsoft.com/office/officeart/2005/8/layout/equation1"/>
    <dgm:cxn modelId="{7D001D37-8E63-49A3-8B21-9E3C0F54E4F9}" type="presOf" srcId="{1C43392B-5C14-46DA-B79E-4C8FD8970284}" destId="{109FA5DD-E12D-4EF9-B750-873EC8A7695A}" srcOrd="0" destOrd="0" presId="urn:microsoft.com/office/officeart/2005/8/layout/equation1"/>
    <dgm:cxn modelId="{F9BB199B-A124-4F8A-98B7-5BCA4E3FB57A}" type="presParOf" srcId="{DC128DF5-2808-4278-B62A-CE28CEB0FB6F}" destId="{A958DCAB-A718-4E6B-8694-84C388C2353A}" srcOrd="0" destOrd="0" presId="urn:microsoft.com/office/officeart/2005/8/layout/equation1"/>
    <dgm:cxn modelId="{FC97A603-68AD-45E2-B234-C04227FADCEF}" type="presParOf" srcId="{DC128DF5-2808-4278-B62A-CE28CEB0FB6F}" destId="{5D89645B-BD82-4C9B-A9AC-802E2C8418EC}" srcOrd="1" destOrd="0" presId="urn:microsoft.com/office/officeart/2005/8/layout/equation1"/>
    <dgm:cxn modelId="{D0F0F2F9-E741-419A-B879-2BE314D4683E}" type="presParOf" srcId="{DC128DF5-2808-4278-B62A-CE28CEB0FB6F}" destId="{D1715F16-C800-4E63-BE1F-B4772CD5613F}" srcOrd="2" destOrd="0" presId="urn:microsoft.com/office/officeart/2005/8/layout/equation1"/>
    <dgm:cxn modelId="{BA4E8C2F-B203-4BBF-963E-F5E56E69C6EC}" type="presParOf" srcId="{DC128DF5-2808-4278-B62A-CE28CEB0FB6F}" destId="{C32A6D33-08BF-42AF-8D76-A8957DCE0FA9}" srcOrd="3" destOrd="0" presId="urn:microsoft.com/office/officeart/2005/8/layout/equation1"/>
    <dgm:cxn modelId="{4CDBFC27-6431-4440-8CF4-BD1D95C21693}" type="presParOf" srcId="{DC128DF5-2808-4278-B62A-CE28CEB0FB6F}" destId="{CEF26F5C-6DB2-4E84-9041-45032B1364FE}" srcOrd="4" destOrd="0" presId="urn:microsoft.com/office/officeart/2005/8/layout/equation1"/>
    <dgm:cxn modelId="{6DBD123D-9A8F-4A40-AFC1-2FE4118367FC}" type="presParOf" srcId="{DC128DF5-2808-4278-B62A-CE28CEB0FB6F}" destId="{80B604F8-39A5-41B4-9477-DCE54B375B85}" srcOrd="5" destOrd="0" presId="urn:microsoft.com/office/officeart/2005/8/layout/equation1"/>
    <dgm:cxn modelId="{082B1D8F-8E7C-4E0E-8356-85E7BCF2D86E}" type="presParOf" srcId="{DC128DF5-2808-4278-B62A-CE28CEB0FB6F}" destId="{109FA5DD-E12D-4EF9-B750-873EC8A7695A}" srcOrd="6" destOrd="0" presId="urn:microsoft.com/office/officeart/2005/8/layout/equation1"/>
    <dgm:cxn modelId="{79762AC5-0E70-4DC3-814F-BDF0DA5807BF}" type="presParOf" srcId="{DC128DF5-2808-4278-B62A-CE28CEB0FB6F}" destId="{27DCB01A-0A3A-4F69-B36F-1FE5C559C85A}" srcOrd="7" destOrd="0" presId="urn:microsoft.com/office/officeart/2005/8/layout/equation1"/>
    <dgm:cxn modelId="{CFC4707B-0751-4CB1-9244-B33CE59FDFC5}" type="presParOf" srcId="{DC128DF5-2808-4278-B62A-CE28CEB0FB6F}" destId="{460E8832-4CA4-4BDF-BEC9-18AE92EAF49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50D86D-1D17-44BA-AC92-AAF4DBD624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AC8C8C-1E54-4FBF-B058-9A07EBAB008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Landing Page</a:t>
          </a:r>
          <a:endParaRPr lang="en-US" dirty="0"/>
        </a:p>
      </dgm:t>
    </dgm:pt>
    <dgm:pt modelId="{1E912646-4398-4346-8E0F-12A8988C094F}" type="parTrans" cxnId="{08A26037-8C03-42F9-9316-33B5C18A48DD}">
      <dgm:prSet/>
      <dgm:spPr/>
      <dgm:t>
        <a:bodyPr/>
        <a:lstStyle/>
        <a:p>
          <a:endParaRPr lang="en-US"/>
        </a:p>
      </dgm:t>
    </dgm:pt>
    <dgm:pt modelId="{2FE343AF-B1D9-456F-8C14-AAAA32D763D0}" type="sibTrans" cxnId="{08A26037-8C03-42F9-9316-33B5C18A48DD}">
      <dgm:prSet/>
      <dgm:spPr/>
      <dgm:t>
        <a:bodyPr/>
        <a:lstStyle/>
        <a:p>
          <a:endParaRPr lang="en-US"/>
        </a:p>
      </dgm:t>
    </dgm:pt>
    <dgm:pt modelId="{5448C813-CFBA-45EC-909B-1460FB433E2D}">
      <dgm:prSet phldrT="[Text]"/>
      <dgm:spPr/>
      <dgm:t>
        <a:bodyPr/>
        <a:lstStyle/>
        <a:p>
          <a:r>
            <a:rPr lang="en-US" dirty="0" smtClean="0"/>
            <a:t>Live Answering Service</a:t>
          </a:r>
          <a:endParaRPr lang="en-US" dirty="0"/>
        </a:p>
      </dgm:t>
    </dgm:pt>
    <dgm:pt modelId="{3892AC51-7D5C-44D7-9AAB-61581E94048C}" type="parTrans" cxnId="{DEB0F628-3860-4BFF-838D-C5658ACEB854}">
      <dgm:prSet/>
      <dgm:spPr/>
      <dgm:t>
        <a:bodyPr/>
        <a:lstStyle/>
        <a:p>
          <a:endParaRPr lang="en-US"/>
        </a:p>
      </dgm:t>
    </dgm:pt>
    <dgm:pt modelId="{D59CFDA4-98DB-4220-A629-D5F7E36EC694}" type="sibTrans" cxnId="{DEB0F628-3860-4BFF-838D-C5658ACEB854}">
      <dgm:prSet/>
      <dgm:spPr/>
      <dgm:t>
        <a:bodyPr/>
        <a:lstStyle/>
        <a:p>
          <a:endParaRPr lang="en-US"/>
        </a:p>
      </dgm:t>
    </dgm:pt>
    <dgm:pt modelId="{7377F74B-792A-4582-AE2B-6E3CD317E543}" type="pres">
      <dgm:prSet presAssocID="{E850D86D-1D17-44BA-AC92-AAF4DBD624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12CA7F-F6BD-4422-A890-7833EE62ED2C}" type="pres">
      <dgm:prSet presAssocID="{78AC8C8C-1E54-4FBF-B058-9A07EBAB0080}" presName="parentLin" presStyleCnt="0"/>
      <dgm:spPr/>
    </dgm:pt>
    <dgm:pt modelId="{5FE77FFC-600F-4FD9-9255-9CC4CA0DEDA5}" type="pres">
      <dgm:prSet presAssocID="{78AC8C8C-1E54-4FBF-B058-9A07EBAB008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C155287-026E-4442-A46E-6B3E18AF8FA3}" type="pres">
      <dgm:prSet presAssocID="{78AC8C8C-1E54-4FBF-B058-9A07EBAB008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A8BED-DF47-4A60-936B-23736A72064C}" type="pres">
      <dgm:prSet presAssocID="{78AC8C8C-1E54-4FBF-B058-9A07EBAB0080}" presName="negativeSpace" presStyleCnt="0"/>
      <dgm:spPr/>
    </dgm:pt>
    <dgm:pt modelId="{6295202D-1E2F-4E31-874C-CF21E8133D2D}" type="pres">
      <dgm:prSet presAssocID="{78AC8C8C-1E54-4FBF-B058-9A07EBAB0080}" presName="childText" presStyleLbl="conFgAcc1" presStyleIdx="0" presStyleCnt="2">
        <dgm:presLayoutVars>
          <dgm:bulletEnabled val="1"/>
        </dgm:presLayoutVars>
      </dgm:prSet>
      <dgm:spPr/>
    </dgm:pt>
    <dgm:pt modelId="{B1E615B6-859C-4183-81A0-52B01F96D969}" type="pres">
      <dgm:prSet presAssocID="{2FE343AF-B1D9-456F-8C14-AAAA32D763D0}" presName="spaceBetweenRectangles" presStyleCnt="0"/>
      <dgm:spPr/>
    </dgm:pt>
    <dgm:pt modelId="{C574D203-91F8-485B-8F57-3D38B42B88D7}" type="pres">
      <dgm:prSet presAssocID="{5448C813-CFBA-45EC-909B-1460FB433E2D}" presName="parentLin" presStyleCnt="0"/>
      <dgm:spPr/>
    </dgm:pt>
    <dgm:pt modelId="{CEF23614-C7FF-4F66-8921-82CE8A9D8F38}" type="pres">
      <dgm:prSet presAssocID="{5448C813-CFBA-45EC-909B-1460FB433E2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A63D6AA-B04A-4B9F-8EFC-C9775EE24606}" type="pres">
      <dgm:prSet presAssocID="{5448C813-CFBA-45EC-909B-1460FB433E2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E88759-8A1F-4168-848C-D72906F87F96}" type="pres">
      <dgm:prSet presAssocID="{5448C813-CFBA-45EC-909B-1460FB433E2D}" presName="negativeSpace" presStyleCnt="0"/>
      <dgm:spPr/>
    </dgm:pt>
    <dgm:pt modelId="{CA0A993B-8ABE-4F9E-A725-AAEC698FC730}" type="pres">
      <dgm:prSet presAssocID="{5448C813-CFBA-45EC-909B-1460FB433E2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86960A7-6AFC-412D-B4F0-C540672E91D2}" type="presOf" srcId="{E850D86D-1D17-44BA-AC92-AAF4DBD624FF}" destId="{7377F74B-792A-4582-AE2B-6E3CD317E543}" srcOrd="0" destOrd="0" presId="urn:microsoft.com/office/officeart/2005/8/layout/list1"/>
    <dgm:cxn modelId="{DEB0F628-3860-4BFF-838D-C5658ACEB854}" srcId="{E850D86D-1D17-44BA-AC92-AAF4DBD624FF}" destId="{5448C813-CFBA-45EC-909B-1460FB433E2D}" srcOrd="1" destOrd="0" parTransId="{3892AC51-7D5C-44D7-9AAB-61581E94048C}" sibTransId="{D59CFDA4-98DB-4220-A629-D5F7E36EC694}"/>
    <dgm:cxn modelId="{A60CFE56-F7F8-4B2F-9598-B3112AC94F21}" type="presOf" srcId="{78AC8C8C-1E54-4FBF-B058-9A07EBAB0080}" destId="{5FE77FFC-600F-4FD9-9255-9CC4CA0DEDA5}" srcOrd="0" destOrd="0" presId="urn:microsoft.com/office/officeart/2005/8/layout/list1"/>
    <dgm:cxn modelId="{E9D0612C-86A8-4390-8B46-2D8A864178FE}" type="presOf" srcId="{5448C813-CFBA-45EC-909B-1460FB433E2D}" destId="{7A63D6AA-B04A-4B9F-8EFC-C9775EE24606}" srcOrd="1" destOrd="0" presId="urn:microsoft.com/office/officeart/2005/8/layout/list1"/>
    <dgm:cxn modelId="{93B9484D-912F-4A5D-907D-20C255E3A36A}" type="presOf" srcId="{5448C813-CFBA-45EC-909B-1460FB433E2D}" destId="{CEF23614-C7FF-4F66-8921-82CE8A9D8F38}" srcOrd="0" destOrd="0" presId="urn:microsoft.com/office/officeart/2005/8/layout/list1"/>
    <dgm:cxn modelId="{ECB7DB67-62C3-4B13-9B4E-54BF96893C53}" type="presOf" srcId="{78AC8C8C-1E54-4FBF-B058-9A07EBAB0080}" destId="{2C155287-026E-4442-A46E-6B3E18AF8FA3}" srcOrd="1" destOrd="0" presId="urn:microsoft.com/office/officeart/2005/8/layout/list1"/>
    <dgm:cxn modelId="{08A26037-8C03-42F9-9316-33B5C18A48DD}" srcId="{E850D86D-1D17-44BA-AC92-AAF4DBD624FF}" destId="{78AC8C8C-1E54-4FBF-B058-9A07EBAB0080}" srcOrd="0" destOrd="0" parTransId="{1E912646-4398-4346-8E0F-12A8988C094F}" sibTransId="{2FE343AF-B1D9-456F-8C14-AAAA32D763D0}"/>
    <dgm:cxn modelId="{2A19F168-DEA5-44C2-B62F-7F3DA271D5F0}" type="presParOf" srcId="{7377F74B-792A-4582-AE2B-6E3CD317E543}" destId="{E612CA7F-F6BD-4422-A890-7833EE62ED2C}" srcOrd="0" destOrd="0" presId="urn:microsoft.com/office/officeart/2005/8/layout/list1"/>
    <dgm:cxn modelId="{7B0487F3-4321-463D-9A28-F7AC411CF801}" type="presParOf" srcId="{E612CA7F-F6BD-4422-A890-7833EE62ED2C}" destId="{5FE77FFC-600F-4FD9-9255-9CC4CA0DEDA5}" srcOrd="0" destOrd="0" presId="urn:microsoft.com/office/officeart/2005/8/layout/list1"/>
    <dgm:cxn modelId="{F67AA2E8-3A6B-4136-98D9-1DECB2B138F7}" type="presParOf" srcId="{E612CA7F-F6BD-4422-A890-7833EE62ED2C}" destId="{2C155287-026E-4442-A46E-6B3E18AF8FA3}" srcOrd="1" destOrd="0" presId="urn:microsoft.com/office/officeart/2005/8/layout/list1"/>
    <dgm:cxn modelId="{4B4CC087-52F4-4A04-AB54-1C4D4554DDB5}" type="presParOf" srcId="{7377F74B-792A-4582-AE2B-6E3CD317E543}" destId="{B29A8BED-DF47-4A60-936B-23736A72064C}" srcOrd="1" destOrd="0" presId="urn:microsoft.com/office/officeart/2005/8/layout/list1"/>
    <dgm:cxn modelId="{7C7B8121-4F6A-4388-9C43-678202624657}" type="presParOf" srcId="{7377F74B-792A-4582-AE2B-6E3CD317E543}" destId="{6295202D-1E2F-4E31-874C-CF21E8133D2D}" srcOrd="2" destOrd="0" presId="urn:microsoft.com/office/officeart/2005/8/layout/list1"/>
    <dgm:cxn modelId="{D50C3FE1-5FEB-47CC-AFAB-95256B2B00DB}" type="presParOf" srcId="{7377F74B-792A-4582-AE2B-6E3CD317E543}" destId="{B1E615B6-859C-4183-81A0-52B01F96D969}" srcOrd="3" destOrd="0" presId="urn:microsoft.com/office/officeart/2005/8/layout/list1"/>
    <dgm:cxn modelId="{7C2F26F5-87BA-47BF-93BC-E17AC5C13F0E}" type="presParOf" srcId="{7377F74B-792A-4582-AE2B-6E3CD317E543}" destId="{C574D203-91F8-485B-8F57-3D38B42B88D7}" srcOrd="4" destOrd="0" presId="urn:microsoft.com/office/officeart/2005/8/layout/list1"/>
    <dgm:cxn modelId="{879E340B-CBB4-4A79-9100-469B6A1D4C96}" type="presParOf" srcId="{C574D203-91F8-485B-8F57-3D38B42B88D7}" destId="{CEF23614-C7FF-4F66-8921-82CE8A9D8F38}" srcOrd="0" destOrd="0" presId="urn:microsoft.com/office/officeart/2005/8/layout/list1"/>
    <dgm:cxn modelId="{895390E7-792A-4A34-ABA1-D1DF1E176429}" type="presParOf" srcId="{C574D203-91F8-485B-8F57-3D38B42B88D7}" destId="{7A63D6AA-B04A-4B9F-8EFC-C9775EE24606}" srcOrd="1" destOrd="0" presId="urn:microsoft.com/office/officeart/2005/8/layout/list1"/>
    <dgm:cxn modelId="{CD19F196-32B5-4517-8DDE-E5599C9BBACB}" type="presParOf" srcId="{7377F74B-792A-4582-AE2B-6E3CD317E543}" destId="{24E88759-8A1F-4168-848C-D72906F87F96}" srcOrd="5" destOrd="0" presId="urn:microsoft.com/office/officeart/2005/8/layout/list1"/>
    <dgm:cxn modelId="{447F54A1-B22F-4A58-AAD3-F6126BF1F1BD}" type="presParOf" srcId="{7377F74B-792A-4582-AE2B-6E3CD317E543}" destId="{CA0A993B-8ABE-4F9E-A725-AAEC698FC73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58DCAB-A718-4E6B-8694-84C388C2353A}">
      <dsp:nvSpPr>
        <dsp:cNvPr id="0" name=""/>
        <dsp:cNvSpPr/>
      </dsp:nvSpPr>
      <dsp:spPr>
        <a:xfrm>
          <a:off x="551" y="688922"/>
          <a:ext cx="730355" cy="730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Personal</a:t>
          </a:r>
          <a:endParaRPr lang="en-US" sz="900" b="1" kern="1200" dirty="0"/>
        </a:p>
      </dsp:txBody>
      <dsp:txXfrm>
        <a:off x="551" y="688922"/>
        <a:ext cx="730355" cy="730355"/>
      </dsp:txXfrm>
    </dsp:sp>
    <dsp:sp modelId="{D1715F16-C800-4E63-BE1F-B4772CD5613F}">
      <dsp:nvSpPr>
        <dsp:cNvPr id="0" name=""/>
        <dsp:cNvSpPr/>
      </dsp:nvSpPr>
      <dsp:spPr>
        <a:xfrm>
          <a:off x="790211" y="842296"/>
          <a:ext cx="423606" cy="42360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790211" y="842296"/>
        <a:ext cx="423606" cy="423606"/>
      </dsp:txXfrm>
    </dsp:sp>
    <dsp:sp modelId="{CEF26F5C-6DB2-4E84-9041-45032B1364FE}">
      <dsp:nvSpPr>
        <dsp:cNvPr id="0" name=""/>
        <dsp:cNvSpPr/>
      </dsp:nvSpPr>
      <dsp:spPr>
        <a:xfrm>
          <a:off x="1273122" y="688922"/>
          <a:ext cx="730355" cy="730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Fan Page</a:t>
          </a:r>
          <a:endParaRPr lang="en-US" sz="900" b="1" kern="1200" dirty="0"/>
        </a:p>
      </dsp:txBody>
      <dsp:txXfrm>
        <a:off x="1273122" y="688922"/>
        <a:ext cx="730355" cy="730355"/>
      </dsp:txXfrm>
    </dsp:sp>
    <dsp:sp modelId="{109FA5DD-E12D-4EF9-B750-873EC8A7695A}">
      <dsp:nvSpPr>
        <dsp:cNvPr id="0" name=""/>
        <dsp:cNvSpPr/>
      </dsp:nvSpPr>
      <dsp:spPr>
        <a:xfrm>
          <a:off x="2062782" y="842296"/>
          <a:ext cx="423606" cy="42360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062782" y="842296"/>
        <a:ext cx="423606" cy="423606"/>
      </dsp:txXfrm>
    </dsp:sp>
    <dsp:sp modelId="{460E8832-4CA4-4BDF-BEC9-18AE92EAF498}">
      <dsp:nvSpPr>
        <dsp:cNvPr id="0" name=""/>
        <dsp:cNvSpPr/>
      </dsp:nvSpPr>
      <dsp:spPr>
        <a:xfrm>
          <a:off x="2545693" y="688922"/>
          <a:ext cx="730355" cy="7303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Facebook</a:t>
          </a:r>
          <a:endParaRPr lang="en-US" sz="900" b="1" kern="1200" dirty="0"/>
        </a:p>
      </dsp:txBody>
      <dsp:txXfrm>
        <a:off x="2545693" y="688922"/>
        <a:ext cx="730355" cy="7303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95202D-1E2F-4E31-874C-CF21E8133D2D}">
      <dsp:nvSpPr>
        <dsp:cNvPr id="0" name=""/>
        <dsp:cNvSpPr/>
      </dsp:nvSpPr>
      <dsp:spPr>
        <a:xfrm>
          <a:off x="0" y="1139200"/>
          <a:ext cx="6096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155287-026E-4442-A46E-6B3E18AF8FA3}">
      <dsp:nvSpPr>
        <dsp:cNvPr id="0" name=""/>
        <dsp:cNvSpPr/>
      </dsp:nvSpPr>
      <dsp:spPr>
        <a:xfrm>
          <a:off x="304800" y="666879"/>
          <a:ext cx="4267200" cy="944640"/>
        </a:xfrm>
        <a:prstGeom prst="round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Landing Page</a:t>
          </a:r>
          <a:endParaRPr lang="en-US" sz="3200" kern="1200" dirty="0"/>
        </a:p>
      </dsp:txBody>
      <dsp:txXfrm>
        <a:off x="304800" y="666879"/>
        <a:ext cx="4267200" cy="944640"/>
      </dsp:txXfrm>
    </dsp:sp>
    <dsp:sp modelId="{CA0A993B-8ABE-4F9E-A725-AAEC698FC730}">
      <dsp:nvSpPr>
        <dsp:cNvPr id="0" name=""/>
        <dsp:cNvSpPr/>
      </dsp:nvSpPr>
      <dsp:spPr>
        <a:xfrm>
          <a:off x="0" y="2590719"/>
          <a:ext cx="6096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63D6AA-B04A-4B9F-8EFC-C9775EE24606}">
      <dsp:nvSpPr>
        <dsp:cNvPr id="0" name=""/>
        <dsp:cNvSpPr/>
      </dsp:nvSpPr>
      <dsp:spPr>
        <a:xfrm>
          <a:off x="304800" y="2118400"/>
          <a:ext cx="426720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Live Answering Service</a:t>
          </a:r>
          <a:endParaRPr lang="en-US" sz="3200" kern="1200" dirty="0"/>
        </a:p>
      </dsp:txBody>
      <dsp:txXfrm>
        <a:off x="304800" y="2118400"/>
        <a:ext cx="4267200" cy="94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DB2A-606A-4F5C-B819-521B14A590C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CADDA-8827-427D-A155-1BA6C75A84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19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6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5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253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92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091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8705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36285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46620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573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183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28035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24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40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827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16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7908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834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127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48380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89292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677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60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276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82833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19568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396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5777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57108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29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0907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84381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03925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08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04085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54781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63215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3302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07612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57319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866427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9696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7627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105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66680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18623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9571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46626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680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8273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92657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41173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16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65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916392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98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5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4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8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19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62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6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5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4.png"/><Relationship Id="rId9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229600" cy="145195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Preliminary Marketing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Branding and Identity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aura_logo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4572000"/>
            <a:ext cx="1745477" cy="152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a typeface="Tahoma" pitchFamily="34" charset="0"/>
                <a:cs typeface="Tahoma" pitchFamily="34" charset="0"/>
              </a:rPr>
              <a:t>Branding</a:t>
            </a:r>
            <a:endParaRPr lang="en-US" sz="5400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209800"/>
            <a:ext cx="849565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Business Cards &amp; Marketing Material - Consistency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Logo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Business Name (preferable if tied to personal name)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Address – NO PO BOX </a:t>
            </a:r>
            <a:r>
              <a:rPr lang="en-US" sz="2800" dirty="0" smtClean="0"/>
              <a:t>(UPS </a:t>
            </a:r>
            <a:r>
              <a:rPr lang="en-US" sz="2800" dirty="0" smtClean="0"/>
              <a:t>Store or ‘Street Addressing’</a:t>
            </a:r>
          </a:p>
          <a:p>
            <a:r>
              <a:rPr lang="en-US" sz="2800" dirty="0" smtClean="0"/>
              <a:t>						 at post office)</a:t>
            </a:r>
            <a:endParaRPr lang="en-US" sz="2800" dirty="0" smtClean="0"/>
          </a:p>
          <a:p>
            <a:endParaRPr lang="en-US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5766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a typeface="Tahoma" pitchFamily="34" charset="0"/>
                <a:cs typeface="Tahoma" pitchFamily="34" charset="0"/>
              </a:rPr>
              <a:t>Online Presence</a:t>
            </a:r>
            <a:endParaRPr lang="en-US" sz="5400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54608" y="1471976"/>
            <a:ext cx="31085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4000" b="1" dirty="0" smtClean="0"/>
              <a:t>Social Media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endParaRPr lang="en-US" sz="2800" b="1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2057400"/>
            <a:ext cx="1018120" cy="10181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8086" y="3429000"/>
            <a:ext cx="1018120" cy="10181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279" y="4876800"/>
            <a:ext cx="1005927" cy="835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0" y="2148848"/>
            <a:ext cx="1170533" cy="9266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34206" y="3412958"/>
            <a:ext cx="1018120" cy="10181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0244" y="4768516"/>
            <a:ext cx="1022690" cy="1022690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2980041538"/>
              </p:ext>
            </p:extLst>
          </p:nvPr>
        </p:nvGraphicFramePr>
        <p:xfrm>
          <a:off x="1828803" y="1471976"/>
          <a:ext cx="32766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Left-Right Arrow 2"/>
          <p:cNvSpPr/>
          <p:nvPr/>
        </p:nvSpPr>
        <p:spPr>
          <a:xfrm>
            <a:off x="2509710" y="4761012"/>
            <a:ext cx="2138490" cy="11063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Follow &amp; Be Followed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09710" y="3518960"/>
            <a:ext cx="2138673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 &amp; Join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24400" y="3962400"/>
            <a:ext cx="381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10800000">
            <a:off x="7965007" y="3518960"/>
            <a:ext cx="381000" cy="22110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5400000">
            <a:off x="8079381" y="4368030"/>
            <a:ext cx="1214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Post </a:t>
            </a:r>
          </a:p>
          <a:p>
            <a:pPr algn="ctr"/>
            <a:r>
              <a:rPr lang="en-US" b="1" dirty="0" smtClean="0"/>
              <a:t>Properties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951771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a typeface="Tahoma" pitchFamily="34" charset="0"/>
                <a:cs typeface="Tahoma" pitchFamily="34" charset="0"/>
              </a:rPr>
              <a:t>Lead Intake</a:t>
            </a:r>
            <a:endParaRPr lang="en-US" sz="5400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xmlns="" val="3726267295"/>
              </p:ext>
            </p:extLst>
          </p:nvPr>
        </p:nvGraphicFramePr>
        <p:xfrm>
          <a:off x="1676400" y="2286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65394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13229</TotalTime>
  <Words>63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HDOfficeLightV0</vt:lpstr>
      <vt:lpstr>1_HDOfficeLightV0</vt:lpstr>
      <vt:lpstr>2_HDOfficeLightV0</vt:lpstr>
      <vt:lpstr>3_HDOfficeLightV0</vt:lpstr>
      <vt:lpstr>Retrospect</vt:lpstr>
      <vt:lpstr>Preliminary Marketing Branding and Identity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 New Career in Real Estate Investing</dc:title>
  <dc:creator>Laura</dc:creator>
  <cp:lastModifiedBy>Laura</cp:lastModifiedBy>
  <cp:revision>559</cp:revision>
  <dcterms:created xsi:type="dcterms:W3CDTF">2013-01-02T00:47:00Z</dcterms:created>
  <dcterms:modified xsi:type="dcterms:W3CDTF">2016-05-19T04:00:52Z</dcterms:modified>
</cp:coreProperties>
</file>