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  <p:sldMasterId id="2147484149" r:id="rId2"/>
    <p:sldMasterId id="2147484161" r:id="rId3"/>
    <p:sldMasterId id="2147484209" r:id="rId4"/>
    <p:sldMasterId id="2147484327" r:id="rId5"/>
  </p:sldMasterIdLst>
  <p:sldIdLst>
    <p:sldId id="256" r:id="rId6"/>
    <p:sldId id="331" r:id="rId7"/>
    <p:sldId id="332" r:id="rId8"/>
    <p:sldId id="305" r:id="rId9"/>
    <p:sldId id="333" r:id="rId10"/>
    <p:sldId id="334" r:id="rId11"/>
    <p:sldId id="33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4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F0A7C5-8B65-4DC5-A27B-776CCAD2679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49C8952-3178-4DA1-8AA5-9251C1779A72}">
      <dgm:prSet phldrT="[Text]"/>
      <dgm:spPr/>
      <dgm:t>
        <a:bodyPr/>
        <a:lstStyle/>
        <a:p>
          <a:r>
            <a:rPr lang="en-US" dirty="0" smtClean="0"/>
            <a:t>Small Tasks</a:t>
          </a:r>
          <a:endParaRPr lang="en-US" dirty="0"/>
        </a:p>
      </dgm:t>
    </dgm:pt>
    <dgm:pt modelId="{136BD6B0-BFB8-4126-A733-B14DCEAF99A7}" type="parTrans" cxnId="{93998A11-4F0A-4CA5-90A0-68F48F22A473}">
      <dgm:prSet/>
      <dgm:spPr/>
      <dgm:t>
        <a:bodyPr/>
        <a:lstStyle/>
        <a:p>
          <a:endParaRPr lang="en-US"/>
        </a:p>
      </dgm:t>
    </dgm:pt>
    <dgm:pt modelId="{EC757BD4-354B-4970-AB81-12FE9B1455D3}" type="sibTrans" cxnId="{93998A11-4F0A-4CA5-90A0-68F48F22A473}">
      <dgm:prSet/>
      <dgm:spPr/>
      <dgm:t>
        <a:bodyPr/>
        <a:lstStyle/>
        <a:p>
          <a:endParaRPr lang="en-US"/>
        </a:p>
      </dgm:t>
    </dgm:pt>
    <dgm:pt modelId="{4F0115CD-4209-4BBB-B9ED-6857F497F152}">
      <dgm:prSet phldrT="[Text]"/>
      <dgm:spPr/>
      <dgm:t>
        <a:bodyPr/>
        <a:lstStyle/>
        <a:p>
          <a:r>
            <a:rPr lang="en-US" dirty="0" smtClean="0"/>
            <a:t>Milestones</a:t>
          </a:r>
          <a:endParaRPr lang="en-US" dirty="0"/>
        </a:p>
      </dgm:t>
    </dgm:pt>
    <dgm:pt modelId="{56D98077-6F70-4B55-97B9-017AF515398C}" type="parTrans" cxnId="{DAB09F05-8215-4011-A158-3132A7342026}">
      <dgm:prSet/>
      <dgm:spPr/>
      <dgm:t>
        <a:bodyPr/>
        <a:lstStyle/>
        <a:p>
          <a:endParaRPr lang="en-US"/>
        </a:p>
      </dgm:t>
    </dgm:pt>
    <dgm:pt modelId="{2209B544-74A3-41BC-A851-0B2ABD1533F9}" type="sibTrans" cxnId="{DAB09F05-8215-4011-A158-3132A7342026}">
      <dgm:prSet/>
      <dgm:spPr/>
      <dgm:t>
        <a:bodyPr/>
        <a:lstStyle/>
        <a:p>
          <a:endParaRPr lang="en-US"/>
        </a:p>
      </dgm:t>
    </dgm:pt>
    <dgm:pt modelId="{ADDE1B1F-6E1A-4AE0-9DC3-DC0377FF7019}">
      <dgm:prSet phldrT="[Text]"/>
      <dgm:spPr/>
      <dgm:t>
        <a:bodyPr/>
        <a:lstStyle/>
        <a:p>
          <a:r>
            <a:rPr lang="en-US" dirty="0" smtClean="0"/>
            <a:t>End Goals</a:t>
          </a:r>
          <a:endParaRPr lang="en-US" dirty="0"/>
        </a:p>
      </dgm:t>
    </dgm:pt>
    <dgm:pt modelId="{22C3C99D-69F6-42AA-AF2C-FC419135A07C}" type="parTrans" cxnId="{048BDA39-4394-479C-BD2D-1DFCBCEE780C}">
      <dgm:prSet/>
      <dgm:spPr/>
      <dgm:t>
        <a:bodyPr/>
        <a:lstStyle/>
        <a:p>
          <a:endParaRPr lang="en-US"/>
        </a:p>
      </dgm:t>
    </dgm:pt>
    <dgm:pt modelId="{2767347A-5BCE-459D-9C84-2E60FB7E970F}" type="sibTrans" cxnId="{048BDA39-4394-479C-BD2D-1DFCBCEE780C}">
      <dgm:prSet/>
      <dgm:spPr/>
      <dgm:t>
        <a:bodyPr/>
        <a:lstStyle/>
        <a:p>
          <a:endParaRPr lang="en-US"/>
        </a:p>
      </dgm:t>
    </dgm:pt>
    <dgm:pt modelId="{4DF34245-4256-4376-BAD2-73A06AA4F3BE}" type="pres">
      <dgm:prSet presAssocID="{B9F0A7C5-8B65-4DC5-A27B-776CCAD2679A}" presName="CompostProcess" presStyleCnt="0">
        <dgm:presLayoutVars>
          <dgm:dir/>
          <dgm:resizeHandles val="exact"/>
        </dgm:presLayoutVars>
      </dgm:prSet>
      <dgm:spPr/>
    </dgm:pt>
    <dgm:pt modelId="{C09B7C05-0DCA-4EC5-86F1-068ADA9B3BD9}" type="pres">
      <dgm:prSet presAssocID="{B9F0A7C5-8B65-4DC5-A27B-776CCAD2679A}" presName="arrow" presStyleLbl="bgShp" presStyleIdx="0" presStyleCnt="1"/>
      <dgm:spPr/>
    </dgm:pt>
    <dgm:pt modelId="{F94AEB40-F34E-4022-8B06-16046EA01840}" type="pres">
      <dgm:prSet presAssocID="{B9F0A7C5-8B65-4DC5-A27B-776CCAD2679A}" presName="linearProcess" presStyleCnt="0"/>
      <dgm:spPr/>
    </dgm:pt>
    <dgm:pt modelId="{A05A8DF4-96B9-4105-8940-DC56D74F5D63}" type="pres">
      <dgm:prSet presAssocID="{549C8952-3178-4DA1-8AA5-9251C1779A7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89EB9-B0D0-45C7-ABAD-995C8B02F49E}" type="pres">
      <dgm:prSet presAssocID="{EC757BD4-354B-4970-AB81-12FE9B1455D3}" presName="sibTrans" presStyleCnt="0"/>
      <dgm:spPr/>
    </dgm:pt>
    <dgm:pt modelId="{48915803-F171-4059-8E8A-4C72B1D06493}" type="pres">
      <dgm:prSet presAssocID="{4F0115CD-4209-4BBB-B9ED-6857F497F15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E4D44F-D3B5-4989-A852-9062EED82EF2}" type="pres">
      <dgm:prSet presAssocID="{2209B544-74A3-41BC-A851-0B2ABD1533F9}" presName="sibTrans" presStyleCnt="0"/>
      <dgm:spPr/>
    </dgm:pt>
    <dgm:pt modelId="{D658041F-F784-46C3-A14A-21B1F5FE0FAD}" type="pres">
      <dgm:prSet presAssocID="{ADDE1B1F-6E1A-4AE0-9DC3-DC0377FF701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8BDA39-4394-479C-BD2D-1DFCBCEE780C}" srcId="{B9F0A7C5-8B65-4DC5-A27B-776CCAD2679A}" destId="{ADDE1B1F-6E1A-4AE0-9DC3-DC0377FF7019}" srcOrd="2" destOrd="0" parTransId="{22C3C99D-69F6-42AA-AF2C-FC419135A07C}" sibTransId="{2767347A-5BCE-459D-9C84-2E60FB7E970F}"/>
    <dgm:cxn modelId="{849593B0-F726-49D1-96DE-FFFDB8D40938}" type="presOf" srcId="{4F0115CD-4209-4BBB-B9ED-6857F497F152}" destId="{48915803-F171-4059-8E8A-4C72B1D06493}" srcOrd="0" destOrd="0" presId="urn:microsoft.com/office/officeart/2005/8/layout/hProcess9"/>
    <dgm:cxn modelId="{93998A11-4F0A-4CA5-90A0-68F48F22A473}" srcId="{B9F0A7C5-8B65-4DC5-A27B-776CCAD2679A}" destId="{549C8952-3178-4DA1-8AA5-9251C1779A72}" srcOrd="0" destOrd="0" parTransId="{136BD6B0-BFB8-4126-A733-B14DCEAF99A7}" sibTransId="{EC757BD4-354B-4970-AB81-12FE9B1455D3}"/>
    <dgm:cxn modelId="{513A6B6C-2E6D-4E1D-A650-4985CEDAA15C}" type="presOf" srcId="{B9F0A7C5-8B65-4DC5-A27B-776CCAD2679A}" destId="{4DF34245-4256-4376-BAD2-73A06AA4F3BE}" srcOrd="0" destOrd="0" presId="urn:microsoft.com/office/officeart/2005/8/layout/hProcess9"/>
    <dgm:cxn modelId="{91164E3B-958E-4F6D-A28D-5B8E4C466646}" type="presOf" srcId="{ADDE1B1F-6E1A-4AE0-9DC3-DC0377FF7019}" destId="{D658041F-F784-46C3-A14A-21B1F5FE0FAD}" srcOrd="0" destOrd="0" presId="urn:microsoft.com/office/officeart/2005/8/layout/hProcess9"/>
    <dgm:cxn modelId="{DAB09F05-8215-4011-A158-3132A7342026}" srcId="{B9F0A7C5-8B65-4DC5-A27B-776CCAD2679A}" destId="{4F0115CD-4209-4BBB-B9ED-6857F497F152}" srcOrd="1" destOrd="0" parTransId="{56D98077-6F70-4B55-97B9-017AF515398C}" sibTransId="{2209B544-74A3-41BC-A851-0B2ABD1533F9}"/>
    <dgm:cxn modelId="{EA6F3A04-8A6F-41DD-98B3-3076C22D7877}" type="presOf" srcId="{549C8952-3178-4DA1-8AA5-9251C1779A72}" destId="{A05A8DF4-96B9-4105-8940-DC56D74F5D63}" srcOrd="0" destOrd="0" presId="urn:microsoft.com/office/officeart/2005/8/layout/hProcess9"/>
    <dgm:cxn modelId="{EE82D45C-F9E9-4BD5-8D1B-E01AC4BE54D1}" type="presParOf" srcId="{4DF34245-4256-4376-BAD2-73A06AA4F3BE}" destId="{C09B7C05-0DCA-4EC5-86F1-068ADA9B3BD9}" srcOrd="0" destOrd="0" presId="urn:microsoft.com/office/officeart/2005/8/layout/hProcess9"/>
    <dgm:cxn modelId="{C371CFD0-AFE0-4B5D-A735-B55ED57F8E86}" type="presParOf" srcId="{4DF34245-4256-4376-BAD2-73A06AA4F3BE}" destId="{F94AEB40-F34E-4022-8B06-16046EA01840}" srcOrd="1" destOrd="0" presId="urn:microsoft.com/office/officeart/2005/8/layout/hProcess9"/>
    <dgm:cxn modelId="{7B5F8340-16AB-48D5-92DC-C52F70937038}" type="presParOf" srcId="{F94AEB40-F34E-4022-8B06-16046EA01840}" destId="{A05A8DF4-96B9-4105-8940-DC56D74F5D63}" srcOrd="0" destOrd="0" presId="urn:microsoft.com/office/officeart/2005/8/layout/hProcess9"/>
    <dgm:cxn modelId="{1B623F59-7835-47C2-9FD2-106A1F4C54A7}" type="presParOf" srcId="{F94AEB40-F34E-4022-8B06-16046EA01840}" destId="{67189EB9-B0D0-45C7-ABAD-995C8B02F49E}" srcOrd="1" destOrd="0" presId="urn:microsoft.com/office/officeart/2005/8/layout/hProcess9"/>
    <dgm:cxn modelId="{0E3131E6-03BD-4981-8593-EC7BE15C1C28}" type="presParOf" srcId="{F94AEB40-F34E-4022-8B06-16046EA01840}" destId="{48915803-F171-4059-8E8A-4C72B1D06493}" srcOrd="2" destOrd="0" presId="urn:microsoft.com/office/officeart/2005/8/layout/hProcess9"/>
    <dgm:cxn modelId="{AC287C90-064C-4EB5-A395-2A42B1DD08E2}" type="presParOf" srcId="{F94AEB40-F34E-4022-8B06-16046EA01840}" destId="{9BE4D44F-D3B5-4989-A852-9062EED82EF2}" srcOrd="3" destOrd="0" presId="urn:microsoft.com/office/officeart/2005/8/layout/hProcess9"/>
    <dgm:cxn modelId="{D0DD9FD9-5626-4907-B93F-68FA49398442}" type="presParOf" srcId="{F94AEB40-F34E-4022-8B06-16046EA01840}" destId="{D658041F-F784-46C3-A14A-21B1F5FE0FA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9B7C05-0DCA-4EC5-86F1-068ADA9B3BD9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5A8DF4-96B9-4105-8940-DC56D74F5D63}">
      <dsp:nvSpPr>
        <dsp:cNvPr id="0" name=""/>
        <dsp:cNvSpPr/>
      </dsp:nvSpPr>
      <dsp:spPr>
        <a:xfrm>
          <a:off x="2139" y="1219199"/>
          <a:ext cx="1942765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Small Tasks</a:t>
          </a:r>
          <a:endParaRPr lang="en-US" sz="2700" kern="1200" dirty="0"/>
        </a:p>
      </dsp:txBody>
      <dsp:txXfrm>
        <a:off x="2139" y="1219199"/>
        <a:ext cx="1942765" cy="1625600"/>
      </dsp:txXfrm>
    </dsp:sp>
    <dsp:sp modelId="{48915803-F171-4059-8E8A-4C72B1D06493}">
      <dsp:nvSpPr>
        <dsp:cNvPr id="0" name=""/>
        <dsp:cNvSpPr/>
      </dsp:nvSpPr>
      <dsp:spPr>
        <a:xfrm>
          <a:off x="2076617" y="1219199"/>
          <a:ext cx="1942765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Milestones</a:t>
          </a:r>
          <a:endParaRPr lang="en-US" sz="2700" kern="1200" dirty="0"/>
        </a:p>
      </dsp:txBody>
      <dsp:txXfrm>
        <a:off x="2076617" y="1219199"/>
        <a:ext cx="1942765" cy="1625600"/>
      </dsp:txXfrm>
    </dsp:sp>
    <dsp:sp modelId="{D658041F-F784-46C3-A14A-21B1F5FE0FAD}">
      <dsp:nvSpPr>
        <dsp:cNvPr id="0" name=""/>
        <dsp:cNvSpPr/>
      </dsp:nvSpPr>
      <dsp:spPr>
        <a:xfrm>
          <a:off x="4151095" y="1219199"/>
          <a:ext cx="1942765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End Goals</a:t>
          </a:r>
          <a:endParaRPr lang="en-US" sz="2700" kern="1200" dirty="0"/>
        </a:p>
      </dsp:txBody>
      <dsp:txXfrm>
        <a:off x="4151095" y="1219199"/>
        <a:ext cx="1942765" cy="162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66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5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2537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921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091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8705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36285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466204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573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5183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428035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7241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540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827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16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7908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08341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7127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48380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589292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6775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60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32768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82833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19568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3969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85777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57108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5299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0907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084381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03925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708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04085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54781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63215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3302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07612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757319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4866427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29696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676279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31051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066680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018623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39571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46626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6806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08273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92657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41173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116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650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916392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98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15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45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8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19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7012B7-D680-439B-A44A-8BD7C45AB01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AE958AF-8AFD-4BAB-8A8D-70ADAFEAB2A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3621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3600"/>
            <a:ext cx="8229600" cy="145195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Mindset of a Successful Real Estate Investor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aura_logoblu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4572000"/>
            <a:ext cx="1745477" cy="1524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Topics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-838200" y="1304330"/>
            <a:ext cx="9982200" cy="4800600"/>
          </a:xfrm>
          <a:prstGeom prst="rect">
            <a:avLst/>
          </a:prstGeom>
          <a:solidFill>
            <a:schemeClr val="bg1">
              <a:alpha val="76000"/>
            </a:schemeClr>
          </a:solidFill>
        </p:spPr>
        <p:txBody>
          <a:bodyPr>
            <a:normAutofit fontScale="92500" lnSpcReduction="10000"/>
          </a:bodyPr>
          <a:lstStyle/>
          <a:p>
            <a:pPr marL="102870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1100" b="1" i="0" u="sng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102870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0B050"/>
              </a:buClr>
              <a:buSzPct val="85000"/>
              <a:buFont typeface="Wingdings 3" pitchFamily="18" charset="2"/>
              <a:buChar char="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102870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FF0000"/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The “Four Keys” to Becoming Successful in</a:t>
            </a:r>
          </a:p>
          <a:p>
            <a:pPr marL="102870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FF0000"/>
              </a:buClr>
              <a:buSzPct val="85000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  Real Estate</a:t>
            </a:r>
          </a:p>
          <a:p>
            <a:pPr marL="102870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FF0000"/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The 5 Pitfalls to Avoid as an Investor</a:t>
            </a:r>
          </a:p>
          <a:p>
            <a:pPr marL="102870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FF0000"/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lang="en-US" sz="3600" dirty="0" smtClean="0">
                <a:solidFill>
                  <a:schemeClr val="tx2"/>
                </a:solidFill>
                <a:latin typeface="Calibri" pitchFamily="34" charset="0"/>
              </a:rPr>
              <a:t>Recipe for Success 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102870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FF0000"/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102870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FF0000"/>
              </a:buClr>
              <a:buSzPct val="85000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					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4267200"/>
            <a:ext cx="3657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Nothing can stop the man with the right mental attitude from achieving his goal; nothing on earth can help the man with the wrong mental attitude. </a:t>
            </a:r>
            <a:r>
              <a:rPr lang="en-US" sz="2400" b="1" dirty="0" smtClean="0">
                <a:solidFill>
                  <a:srgbClr val="002060"/>
                </a:solidFill>
              </a:rPr>
              <a:t/>
            </a:r>
            <a:br>
              <a:rPr lang="en-US" sz="2400" b="1" dirty="0" smtClean="0">
                <a:solidFill>
                  <a:srgbClr val="002060"/>
                </a:solidFill>
              </a:rPr>
            </a:br>
            <a:r>
              <a:rPr lang="en-US" sz="2400" b="1" dirty="0" smtClean="0">
                <a:solidFill>
                  <a:srgbClr val="002060"/>
                </a:solidFill>
              </a:rPr>
              <a:t>Thomas Jefferson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13" name="Picture 12" descr="mindset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4191000"/>
            <a:ext cx="2371457" cy="237145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4 Keys to Success</a:t>
            </a:r>
            <a:endParaRPr lang="en-US" sz="54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Thinking Rationally versus Emotionally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2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Not Living in Fear of Losing Money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Prevailing Procrastination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Response to Fear Makes the Difference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pic>
        <p:nvPicPr>
          <p:cNvPr id="10" name="Picture 9" descr="Success Ke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3276600"/>
            <a:ext cx="1590476" cy="147619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810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5 Pitfalls to Avoid</a:t>
            </a:r>
            <a:endParaRPr lang="en-US" sz="6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en-US" sz="35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Time Management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5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2"/>
              <a:tabLst/>
              <a:defRPr/>
            </a:pPr>
            <a:r>
              <a:rPr kumimoji="0" lang="en-US" sz="35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Fear of Failure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5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r>
              <a:rPr kumimoji="0" lang="en-US" sz="35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Fear to Implement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endParaRPr kumimoji="0" lang="en-US" sz="35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r>
              <a:rPr kumimoji="0" lang="en-US" sz="35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Perseverance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endParaRPr kumimoji="0" lang="en-US" sz="35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AutoNum type="arabicPeriod" startAt="3"/>
              <a:tabLst/>
              <a:defRPr/>
            </a:pPr>
            <a:r>
              <a:rPr kumimoji="0" lang="en-US" sz="35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Invest in Education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pic>
        <p:nvPicPr>
          <p:cNvPr id="12" name="Picture 11" descr="pitfall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3200400"/>
            <a:ext cx="2076248" cy="186862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810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Recipe for Success</a:t>
            </a:r>
            <a:endParaRPr lang="en-US" sz="6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Step</a:t>
            </a:r>
            <a:r>
              <a:rPr kumimoji="0" lang="en-US" sz="35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 1: Give Yourself a Deadline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3500" b="1" baseline="0" dirty="0" smtClean="0">
                <a:solidFill>
                  <a:schemeClr val="tx2"/>
                </a:solidFill>
                <a:latin typeface="Calibri" pitchFamily="34" charset="0"/>
              </a:rPr>
              <a:t>Step</a:t>
            </a:r>
            <a:r>
              <a:rPr lang="en-US" sz="3500" b="1" dirty="0" smtClean="0">
                <a:solidFill>
                  <a:schemeClr val="tx2"/>
                </a:solidFill>
                <a:latin typeface="Calibri" pitchFamily="34" charset="0"/>
              </a:rPr>
              <a:t> 2: Focus and Determination</a:t>
            </a: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3500" b="1" dirty="0" smtClean="0">
                <a:solidFill>
                  <a:schemeClr val="tx2"/>
                </a:solidFill>
                <a:latin typeface="Calibri" pitchFamily="34" charset="0"/>
              </a:rPr>
              <a:t>Step 3: Structure/Manage your Work Time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			</a:t>
            </a:r>
            <a:r>
              <a:rPr kumimoji="0" lang="en-US" sz="35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80% money making activities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3500" dirty="0" smtClean="0">
                <a:solidFill>
                  <a:schemeClr val="tx2"/>
                </a:solidFill>
                <a:latin typeface="Calibri" pitchFamily="34" charset="0"/>
              </a:rPr>
              <a:t>			20% not money making activities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Step 4: Unplug</a:t>
            </a:r>
            <a:r>
              <a:rPr kumimoji="0" lang="en-US" sz="35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 from your “limiting beliefs”</a:t>
            </a:r>
          </a:p>
          <a:p>
            <a:pPr marL="514350" lvl="0" indent="-514350">
              <a:spcBef>
                <a:spcPts val="580"/>
              </a:spcBef>
              <a:buClr>
                <a:schemeClr val="accent1"/>
              </a:buClr>
              <a:buSzPct val="85000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see book list in Module 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810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Recipe for Success</a:t>
            </a:r>
            <a:endParaRPr lang="en-US" sz="6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Step</a:t>
            </a:r>
            <a:r>
              <a:rPr kumimoji="0" lang="en-US" sz="35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lang="en-US" sz="3500" b="1" dirty="0" smtClean="0">
                <a:solidFill>
                  <a:schemeClr val="tx2"/>
                </a:solidFill>
                <a:latin typeface="Calibri" pitchFamily="34" charset="0"/>
              </a:rPr>
              <a:t>5</a:t>
            </a:r>
            <a:r>
              <a:rPr kumimoji="0" lang="en-US" sz="35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: Break Goals into Smaller Steps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graphicFrame>
        <p:nvGraphicFramePr>
          <p:cNvPr id="10" name="Diagram 9"/>
          <p:cNvGraphicFramePr/>
          <p:nvPr/>
        </p:nvGraphicFramePr>
        <p:xfrm>
          <a:off x="1600200" y="2209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28600"/>
            <a:ext cx="9144000" cy="1295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" y="3810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+mj-lt"/>
                <a:ea typeface="Tahoma" pitchFamily="34" charset="0"/>
                <a:cs typeface="Tahoma" pitchFamily="34" charset="0"/>
              </a:rPr>
              <a:t>Recipe for Success</a:t>
            </a:r>
            <a:endParaRPr lang="en-US" sz="6000" b="1" dirty="0">
              <a:solidFill>
                <a:schemeClr val="bg1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Step</a:t>
            </a:r>
            <a:r>
              <a:rPr kumimoji="0" lang="en-US" sz="35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lang="en-US" sz="3500" b="1" noProof="0" dirty="0" smtClean="0">
                <a:solidFill>
                  <a:schemeClr val="tx2"/>
                </a:solidFill>
                <a:latin typeface="Calibri" pitchFamily="34" charset="0"/>
              </a:rPr>
              <a:t>6</a:t>
            </a:r>
            <a:r>
              <a:rPr kumimoji="0" lang="en-US" sz="35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</a:rPr>
              <a:t>: Just Do It!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n-US" sz="35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3500" b="1" i="0" u="none" strike="noStrike" kern="1200" cap="none" spc="0" normalizeH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pic>
        <p:nvPicPr>
          <p:cNvPr id="11" name="Picture 10" descr="ni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2895600"/>
            <a:ext cx="2971800" cy="2971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12773</TotalTime>
  <Words>115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HDOfficeLightV0</vt:lpstr>
      <vt:lpstr>1_HDOfficeLightV0</vt:lpstr>
      <vt:lpstr>2_HDOfficeLightV0</vt:lpstr>
      <vt:lpstr>3_HDOfficeLightV0</vt:lpstr>
      <vt:lpstr>Retrospect</vt:lpstr>
      <vt:lpstr>Mindset of a Successful Real Estate Investor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 New Career in Real Estate Investing</dc:title>
  <dc:creator>Laura</dc:creator>
  <cp:lastModifiedBy>Laura</cp:lastModifiedBy>
  <cp:revision>549</cp:revision>
  <dcterms:created xsi:type="dcterms:W3CDTF">2013-01-02T00:47:00Z</dcterms:created>
  <dcterms:modified xsi:type="dcterms:W3CDTF">2016-05-19T03:43:14Z</dcterms:modified>
</cp:coreProperties>
</file>