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8E89-EC96-4537-BF1A-AE484DAABAAE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221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av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2438401" cy="18253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81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   Analyzing a Deal</a:t>
            </a:r>
            <a:endParaRPr lang="en-US" sz="48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1752601"/>
            <a:ext cx="6705600" cy="366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Asking Price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$79,900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Comparables in the area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$95,000 (Quick Sale) to $119,000 (High Wholesale)</a:t>
            </a:r>
          </a:p>
          <a:p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Offer price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($95k+$119k)/2 x </a:t>
            </a:r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70%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=$74,900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$15,000 rehab needed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($95k+$119k)/2x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70%-$15,000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=$59,900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1752600"/>
            <a:ext cx="15240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Rule of 70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   </a:t>
            </a:r>
            <a:r>
              <a:rPr lang="en-US" sz="48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Paperwork</a:t>
            </a:r>
            <a:endParaRPr lang="en-US" sz="48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209800"/>
            <a:ext cx="7162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Sale Contract (2 pages – keep it simple)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Contingency</a:t>
            </a:r>
          </a:p>
          <a:p>
            <a:pPr lvl="1"/>
            <a:r>
              <a:rPr lang="en-US" sz="3200" dirty="0" smtClean="0"/>
              <a:t>“Contingent to Business Partner’s Approval within 15 days of acceptance of sale contract.”</a:t>
            </a:r>
          </a:p>
          <a:p>
            <a:pPr marL="342900" indent="-342900">
              <a:buAutoNum type="arabicPeriod" startAt="3"/>
            </a:pPr>
            <a:r>
              <a:rPr lang="en-US" sz="3200" dirty="0" smtClean="0"/>
              <a:t>Lead Based Paint Addendum</a:t>
            </a:r>
          </a:p>
          <a:p>
            <a:pPr marL="342900" indent="-342900">
              <a:buAutoNum type="arabicPeriod" startAt="3"/>
            </a:pPr>
            <a:r>
              <a:rPr lang="en-US" sz="3200" dirty="0" smtClean="0"/>
              <a:t>Seller’s Disclosure – “As Is”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 Al-Amery</cp:lastModifiedBy>
  <cp:revision>17</cp:revision>
  <dcterms:created xsi:type="dcterms:W3CDTF">2013-05-29T23:17:34Z</dcterms:created>
  <dcterms:modified xsi:type="dcterms:W3CDTF">2014-10-04T05:50:28Z</dcterms:modified>
</cp:coreProperties>
</file>