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14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C681C5-BAAC-414C-A0D7-88C06502E26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55E07A-A702-447F-A014-24C4AF87A192}">
      <dgm:prSet phldrT="[Text]"/>
      <dgm:spPr/>
      <dgm:t>
        <a:bodyPr/>
        <a:lstStyle/>
        <a:p>
          <a:r>
            <a:rPr lang="en-US" dirty="0" smtClean="0"/>
            <a:t>Seller (A)</a:t>
          </a:r>
          <a:endParaRPr lang="en-US" dirty="0"/>
        </a:p>
      </dgm:t>
    </dgm:pt>
    <dgm:pt modelId="{50666262-C00E-4DE0-81AC-18F40D15FBFA}" type="parTrans" cxnId="{38519B61-ABB7-40A1-9C74-B9E8ADC359C5}">
      <dgm:prSet/>
      <dgm:spPr/>
      <dgm:t>
        <a:bodyPr/>
        <a:lstStyle/>
        <a:p>
          <a:endParaRPr lang="en-US"/>
        </a:p>
      </dgm:t>
    </dgm:pt>
    <dgm:pt modelId="{41BB32CF-2BFF-437C-B2C5-5246FFCA2965}" type="sibTrans" cxnId="{38519B61-ABB7-40A1-9C74-B9E8ADC359C5}">
      <dgm:prSet/>
      <dgm:spPr/>
      <dgm:t>
        <a:bodyPr/>
        <a:lstStyle/>
        <a:p>
          <a:endParaRPr lang="en-US"/>
        </a:p>
      </dgm:t>
    </dgm:pt>
    <dgm:pt modelId="{0364894C-A6B3-4428-BF94-60B728F8CCEB}">
      <dgm:prSet phldrT="[Text]"/>
      <dgm:spPr/>
      <dgm:t>
        <a:bodyPr/>
        <a:lstStyle/>
        <a:p>
          <a:r>
            <a:rPr lang="en-US" dirty="0" smtClean="0"/>
            <a:t>Buyer “You” (B)</a:t>
          </a:r>
          <a:endParaRPr lang="en-US" dirty="0"/>
        </a:p>
      </dgm:t>
    </dgm:pt>
    <dgm:pt modelId="{A4A07DA6-F069-4983-8BA1-38CDCEA438DE}" type="parTrans" cxnId="{9C7B4231-4C7D-4495-9984-82CAEF9F175D}">
      <dgm:prSet/>
      <dgm:spPr/>
      <dgm:t>
        <a:bodyPr/>
        <a:lstStyle/>
        <a:p>
          <a:endParaRPr lang="en-US"/>
        </a:p>
      </dgm:t>
    </dgm:pt>
    <dgm:pt modelId="{1AE09B26-1B3E-4149-ADDC-9BDA3863832C}" type="sibTrans" cxnId="{9C7B4231-4C7D-4495-9984-82CAEF9F175D}">
      <dgm:prSet/>
      <dgm:spPr/>
      <dgm:t>
        <a:bodyPr/>
        <a:lstStyle/>
        <a:p>
          <a:endParaRPr lang="en-US"/>
        </a:p>
      </dgm:t>
    </dgm:pt>
    <dgm:pt modelId="{BE2CBCC0-F3C4-4C17-B847-83B600375F45}">
      <dgm:prSet phldrT="[Text]"/>
      <dgm:spPr/>
      <dgm:t>
        <a:bodyPr/>
        <a:lstStyle/>
        <a:p>
          <a:r>
            <a:rPr lang="en-US" dirty="0" smtClean="0"/>
            <a:t>Negotiate Sale Contract</a:t>
          </a:r>
          <a:endParaRPr lang="en-US" dirty="0"/>
        </a:p>
      </dgm:t>
    </dgm:pt>
    <dgm:pt modelId="{9F7DC8B2-D68F-47FA-A2E3-01C929588CBD}" type="parTrans" cxnId="{2B44E14F-5245-4B26-942B-B96262D04E6E}">
      <dgm:prSet/>
      <dgm:spPr/>
      <dgm:t>
        <a:bodyPr/>
        <a:lstStyle/>
        <a:p>
          <a:endParaRPr lang="en-US"/>
        </a:p>
      </dgm:t>
    </dgm:pt>
    <dgm:pt modelId="{ECA6CC19-013B-446F-8879-1260F10E4D92}" type="sibTrans" cxnId="{2B44E14F-5245-4B26-942B-B96262D04E6E}">
      <dgm:prSet/>
      <dgm:spPr/>
      <dgm:t>
        <a:bodyPr/>
        <a:lstStyle/>
        <a:p>
          <a:endParaRPr lang="en-US"/>
        </a:p>
      </dgm:t>
    </dgm:pt>
    <dgm:pt modelId="{A8C42AC0-8C79-402E-A4F4-0CBD1454AC1A}" type="pres">
      <dgm:prSet presAssocID="{41C681C5-BAAC-414C-A0D7-88C06502E26D}" presName="diagram" presStyleCnt="0">
        <dgm:presLayoutVars>
          <dgm:dir/>
          <dgm:resizeHandles val="exact"/>
        </dgm:presLayoutVars>
      </dgm:prSet>
      <dgm:spPr/>
    </dgm:pt>
    <dgm:pt modelId="{FC347D4D-5DC4-493D-A5CD-A7BA24ED69B3}" type="pres">
      <dgm:prSet presAssocID="{7E55E07A-A702-447F-A014-24C4AF87A192}" presName="node" presStyleLbl="node1" presStyleIdx="0" presStyleCnt="3">
        <dgm:presLayoutVars>
          <dgm:bulletEnabled val="1"/>
        </dgm:presLayoutVars>
      </dgm:prSet>
      <dgm:spPr/>
    </dgm:pt>
    <dgm:pt modelId="{DD33BF66-F069-4914-95E8-887DBEB6DDD7}" type="pres">
      <dgm:prSet presAssocID="{41BB32CF-2BFF-437C-B2C5-5246FFCA2965}" presName="sibTrans" presStyleCnt="0"/>
      <dgm:spPr/>
    </dgm:pt>
    <dgm:pt modelId="{BA336FF9-F409-4EDD-921E-DB46B40926C6}" type="pres">
      <dgm:prSet presAssocID="{0364894C-A6B3-4428-BF94-60B728F8CCE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B46E4-2DFA-4BED-98FF-22453C394F44}" type="pres">
      <dgm:prSet presAssocID="{1AE09B26-1B3E-4149-ADDC-9BDA3863832C}" presName="sibTrans" presStyleCnt="0"/>
      <dgm:spPr/>
    </dgm:pt>
    <dgm:pt modelId="{04BE3E5A-C932-4DCC-A09D-1BDC6CD202F1}" type="pres">
      <dgm:prSet presAssocID="{BE2CBCC0-F3C4-4C17-B847-83B600375F45}" presName="node" presStyleLbl="node1" presStyleIdx="2" presStyleCnt="3">
        <dgm:presLayoutVars>
          <dgm:bulletEnabled val="1"/>
        </dgm:presLayoutVars>
      </dgm:prSet>
      <dgm:spPr/>
    </dgm:pt>
  </dgm:ptLst>
  <dgm:cxnLst>
    <dgm:cxn modelId="{38519B61-ABB7-40A1-9C74-B9E8ADC359C5}" srcId="{41C681C5-BAAC-414C-A0D7-88C06502E26D}" destId="{7E55E07A-A702-447F-A014-24C4AF87A192}" srcOrd="0" destOrd="0" parTransId="{50666262-C00E-4DE0-81AC-18F40D15FBFA}" sibTransId="{41BB32CF-2BFF-437C-B2C5-5246FFCA2965}"/>
    <dgm:cxn modelId="{BAFAEE9B-5B1D-4269-AEB7-680F8FAB8803}" type="presOf" srcId="{41C681C5-BAAC-414C-A0D7-88C06502E26D}" destId="{A8C42AC0-8C79-402E-A4F4-0CBD1454AC1A}" srcOrd="0" destOrd="0" presId="urn:microsoft.com/office/officeart/2005/8/layout/default"/>
    <dgm:cxn modelId="{2B44E14F-5245-4B26-942B-B96262D04E6E}" srcId="{41C681C5-BAAC-414C-A0D7-88C06502E26D}" destId="{BE2CBCC0-F3C4-4C17-B847-83B600375F45}" srcOrd="2" destOrd="0" parTransId="{9F7DC8B2-D68F-47FA-A2E3-01C929588CBD}" sibTransId="{ECA6CC19-013B-446F-8879-1260F10E4D92}"/>
    <dgm:cxn modelId="{4FD77AFB-C53F-43C8-B30F-4E64317CB3DB}" type="presOf" srcId="{BE2CBCC0-F3C4-4C17-B847-83B600375F45}" destId="{04BE3E5A-C932-4DCC-A09D-1BDC6CD202F1}" srcOrd="0" destOrd="0" presId="urn:microsoft.com/office/officeart/2005/8/layout/default"/>
    <dgm:cxn modelId="{44CAEE4C-B6C5-4711-B92F-BDEFE53FF758}" type="presOf" srcId="{0364894C-A6B3-4428-BF94-60B728F8CCEB}" destId="{BA336FF9-F409-4EDD-921E-DB46B40926C6}" srcOrd="0" destOrd="0" presId="urn:microsoft.com/office/officeart/2005/8/layout/default"/>
    <dgm:cxn modelId="{21D9F10D-87D9-4739-AB3E-1B64A45A7FB7}" type="presOf" srcId="{7E55E07A-A702-447F-A014-24C4AF87A192}" destId="{FC347D4D-5DC4-493D-A5CD-A7BA24ED69B3}" srcOrd="0" destOrd="0" presId="urn:microsoft.com/office/officeart/2005/8/layout/default"/>
    <dgm:cxn modelId="{9C7B4231-4C7D-4495-9984-82CAEF9F175D}" srcId="{41C681C5-BAAC-414C-A0D7-88C06502E26D}" destId="{0364894C-A6B3-4428-BF94-60B728F8CCEB}" srcOrd="1" destOrd="0" parTransId="{A4A07DA6-F069-4983-8BA1-38CDCEA438DE}" sibTransId="{1AE09B26-1B3E-4149-ADDC-9BDA3863832C}"/>
    <dgm:cxn modelId="{D5A95834-B5EA-4028-B6EA-31490B127095}" type="presParOf" srcId="{A8C42AC0-8C79-402E-A4F4-0CBD1454AC1A}" destId="{FC347D4D-5DC4-493D-A5CD-A7BA24ED69B3}" srcOrd="0" destOrd="0" presId="urn:microsoft.com/office/officeart/2005/8/layout/default"/>
    <dgm:cxn modelId="{31B0DCAF-A939-489C-82D0-3C8FB2D3F387}" type="presParOf" srcId="{A8C42AC0-8C79-402E-A4F4-0CBD1454AC1A}" destId="{DD33BF66-F069-4914-95E8-887DBEB6DDD7}" srcOrd="1" destOrd="0" presId="urn:microsoft.com/office/officeart/2005/8/layout/default"/>
    <dgm:cxn modelId="{ED95F19C-CE03-4BF6-A086-37F0A2A30E93}" type="presParOf" srcId="{A8C42AC0-8C79-402E-A4F4-0CBD1454AC1A}" destId="{BA336FF9-F409-4EDD-921E-DB46B40926C6}" srcOrd="2" destOrd="0" presId="urn:microsoft.com/office/officeart/2005/8/layout/default"/>
    <dgm:cxn modelId="{605B2A9C-493A-4394-AF77-8ADEF2CE8B79}" type="presParOf" srcId="{A8C42AC0-8C79-402E-A4F4-0CBD1454AC1A}" destId="{5EDB46E4-2DFA-4BED-98FF-22453C394F44}" srcOrd="3" destOrd="0" presId="urn:microsoft.com/office/officeart/2005/8/layout/default"/>
    <dgm:cxn modelId="{351A2B8A-8D2C-482C-8EA6-15FCBA0D6262}" type="presParOf" srcId="{A8C42AC0-8C79-402E-A4F4-0CBD1454AC1A}" destId="{04BE3E5A-C932-4DCC-A09D-1BDC6CD202F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C681C5-BAAC-414C-A0D7-88C06502E26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55E07A-A702-447F-A014-24C4AF87A192}">
      <dgm:prSet phldrT="[Text]"/>
      <dgm:spPr/>
      <dgm:t>
        <a:bodyPr/>
        <a:lstStyle/>
        <a:p>
          <a:r>
            <a:rPr lang="en-US" dirty="0" smtClean="0"/>
            <a:t>Seller “You” (B)</a:t>
          </a:r>
          <a:endParaRPr lang="en-US" dirty="0"/>
        </a:p>
      </dgm:t>
    </dgm:pt>
    <dgm:pt modelId="{50666262-C00E-4DE0-81AC-18F40D15FBFA}" type="parTrans" cxnId="{38519B61-ABB7-40A1-9C74-B9E8ADC359C5}">
      <dgm:prSet/>
      <dgm:spPr/>
      <dgm:t>
        <a:bodyPr/>
        <a:lstStyle/>
        <a:p>
          <a:endParaRPr lang="en-US"/>
        </a:p>
      </dgm:t>
    </dgm:pt>
    <dgm:pt modelId="{41BB32CF-2BFF-437C-B2C5-5246FFCA2965}" type="sibTrans" cxnId="{38519B61-ABB7-40A1-9C74-B9E8ADC359C5}">
      <dgm:prSet/>
      <dgm:spPr/>
      <dgm:t>
        <a:bodyPr/>
        <a:lstStyle/>
        <a:p>
          <a:endParaRPr lang="en-US"/>
        </a:p>
      </dgm:t>
    </dgm:pt>
    <dgm:pt modelId="{0364894C-A6B3-4428-BF94-60B728F8CCEB}">
      <dgm:prSet phldrT="[Text]"/>
      <dgm:spPr/>
      <dgm:t>
        <a:bodyPr/>
        <a:lstStyle/>
        <a:p>
          <a:r>
            <a:rPr lang="en-US" dirty="0" smtClean="0"/>
            <a:t>End Buyer (C)</a:t>
          </a:r>
          <a:endParaRPr lang="en-US" dirty="0"/>
        </a:p>
      </dgm:t>
    </dgm:pt>
    <dgm:pt modelId="{A4A07DA6-F069-4983-8BA1-38CDCEA438DE}" type="parTrans" cxnId="{9C7B4231-4C7D-4495-9984-82CAEF9F175D}">
      <dgm:prSet/>
      <dgm:spPr/>
      <dgm:t>
        <a:bodyPr/>
        <a:lstStyle/>
        <a:p>
          <a:endParaRPr lang="en-US"/>
        </a:p>
      </dgm:t>
    </dgm:pt>
    <dgm:pt modelId="{1AE09B26-1B3E-4149-ADDC-9BDA3863832C}" type="sibTrans" cxnId="{9C7B4231-4C7D-4495-9984-82CAEF9F175D}">
      <dgm:prSet/>
      <dgm:spPr/>
      <dgm:t>
        <a:bodyPr/>
        <a:lstStyle/>
        <a:p>
          <a:endParaRPr lang="en-US"/>
        </a:p>
      </dgm:t>
    </dgm:pt>
    <dgm:pt modelId="{BE2CBCC0-F3C4-4C17-B847-83B600375F45}">
      <dgm:prSet phldrT="[Text]"/>
      <dgm:spPr/>
      <dgm:t>
        <a:bodyPr/>
        <a:lstStyle/>
        <a:p>
          <a:r>
            <a:rPr lang="en-US" dirty="0" smtClean="0"/>
            <a:t>Sale Contract</a:t>
          </a:r>
          <a:endParaRPr lang="en-US" dirty="0"/>
        </a:p>
      </dgm:t>
    </dgm:pt>
    <dgm:pt modelId="{9F7DC8B2-D68F-47FA-A2E3-01C929588CBD}" type="parTrans" cxnId="{2B44E14F-5245-4B26-942B-B96262D04E6E}">
      <dgm:prSet/>
      <dgm:spPr/>
      <dgm:t>
        <a:bodyPr/>
        <a:lstStyle/>
        <a:p>
          <a:endParaRPr lang="en-US"/>
        </a:p>
      </dgm:t>
    </dgm:pt>
    <dgm:pt modelId="{ECA6CC19-013B-446F-8879-1260F10E4D92}" type="sibTrans" cxnId="{2B44E14F-5245-4B26-942B-B96262D04E6E}">
      <dgm:prSet/>
      <dgm:spPr/>
      <dgm:t>
        <a:bodyPr/>
        <a:lstStyle/>
        <a:p>
          <a:endParaRPr lang="en-US"/>
        </a:p>
      </dgm:t>
    </dgm:pt>
    <dgm:pt modelId="{A8C42AC0-8C79-402E-A4F4-0CBD1454AC1A}" type="pres">
      <dgm:prSet presAssocID="{41C681C5-BAAC-414C-A0D7-88C06502E26D}" presName="diagram" presStyleCnt="0">
        <dgm:presLayoutVars>
          <dgm:dir/>
          <dgm:resizeHandles val="exact"/>
        </dgm:presLayoutVars>
      </dgm:prSet>
      <dgm:spPr/>
    </dgm:pt>
    <dgm:pt modelId="{FC347D4D-5DC4-493D-A5CD-A7BA24ED69B3}" type="pres">
      <dgm:prSet presAssocID="{7E55E07A-A702-447F-A014-24C4AF87A192}" presName="node" presStyleLbl="node1" presStyleIdx="0" presStyleCnt="3" custLinFactNeighborX="622" custLinFactNeighborY="-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33BF66-F069-4914-95E8-887DBEB6DDD7}" type="pres">
      <dgm:prSet presAssocID="{41BB32CF-2BFF-437C-B2C5-5246FFCA2965}" presName="sibTrans" presStyleCnt="0"/>
      <dgm:spPr/>
    </dgm:pt>
    <dgm:pt modelId="{BA336FF9-F409-4EDD-921E-DB46B40926C6}" type="pres">
      <dgm:prSet presAssocID="{0364894C-A6B3-4428-BF94-60B728F8CCE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DB46E4-2DFA-4BED-98FF-22453C394F44}" type="pres">
      <dgm:prSet presAssocID="{1AE09B26-1B3E-4149-ADDC-9BDA3863832C}" presName="sibTrans" presStyleCnt="0"/>
      <dgm:spPr/>
    </dgm:pt>
    <dgm:pt modelId="{04BE3E5A-C932-4DCC-A09D-1BDC6CD202F1}" type="pres">
      <dgm:prSet presAssocID="{BE2CBCC0-F3C4-4C17-B847-83B600375F45}" presName="node" presStyleLbl="node1" presStyleIdx="2" presStyleCnt="3">
        <dgm:presLayoutVars>
          <dgm:bulletEnabled val="1"/>
        </dgm:presLayoutVars>
      </dgm:prSet>
      <dgm:spPr/>
    </dgm:pt>
  </dgm:ptLst>
  <dgm:cxnLst>
    <dgm:cxn modelId="{38519B61-ABB7-40A1-9C74-B9E8ADC359C5}" srcId="{41C681C5-BAAC-414C-A0D7-88C06502E26D}" destId="{7E55E07A-A702-447F-A014-24C4AF87A192}" srcOrd="0" destOrd="0" parTransId="{50666262-C00E-4DE0-81AC-18F40D15FBFA}" sibTransId="{41BB32CF-2BFF-437C-B2C5-5246FFCA2965}"/>
    <dgm:cxn modelId="{2B44E14F-5245-4B26-942B-B96262D04E6E}" srcId="{41C681C5-BAAC-414C-A0D7-88C06502E26D}" destId="{BE2CBCC0-F3C4-4C17-B847-83B600375F45}" srcOrd="2" destOrd="0" parTransId="{9F7DC8B2-D68F-47FA-A2E3-01C929588CBD}" sibTransId="{ECA6CC19-013B-446F-8879-1260F10E4D92}"/>
    <dgm:cxn modelId="{8A2FE79D-55A4-4FED-BCDA-C09020282B6E}" type="presOf" srcId="{7E55E07A-A702-447F-A014-24C4AF87A192}" destId="{FC347D4D-5DC4-493D-A5CD-A7BA24ED69B3}" srcOrd="0" destOrd="0" presId="urn:microsoft.com/office/officeart/2005/8/layout/default"/>
    <dgm:cxn modelId="{A498211B-0364-403B-B9E6-1F0CB6C96FDB}" type="presOf" srcId="{41C681C5-BAAC-414C-A0D7-88C06502E26D}" destId="{A8C42AC0-8C79-402E-A4F4-0CBD1454AC1A}" srcOrd="0" destOrd="0" presId="urn:microsoft.com/office/officeart/2005/8/layout/default"/>
    <dgm:cxn modelId="{CAADB585-B68D-4B4B-A317-DE7B5FCD5B9E}" type="presOf" srcId="{BE2CBCC0-F3C4-4C17-B847-83B600375F45}" destId="{04BE3E5A-C932-4DCC-A09D-1BDC6CD202F1}" srcOrd="0" destOrd="0" presId="urn:microsoft.com/office/officeart/2005/8/layout/default"/>
    <dgm:cxn modelId="{9C7B4231-4C7D-4495-9984-82CAEF9F175D}" srcId="{41C681C5-BAAC-414C-A0D7-88C06502E26D}" destId="{0364894C-A6B3-4428-BF94-60B728F8CCEB}" srcOrd="1" destOrd="0" parTransId="{A4A07DA6-F069-4983-8BA1-38CDCEA438DE}" sibTransId="{1AE09B26-1B3E-4149-ADDC-9BDA3863832C}"/>
    <dgm:cxn modelId="{3AD10E5D-B66F-468F-BF12-ED322AF5CFA7}" type="presOf" srcId="{0364894C-A6B3-4428-BF94-60B728F8CCEB}" destId="{BA336FF9-F409-4EDD-921E-DB46B40926C6}" srcOrd="0" destOrd="0" presId="urn:microsoft.com/office/officeart/2005/8/layout/default"/>
    <dgm:cxn modelId="{866BAF49-7B3D-4C5B-9D53-D436C496E09F}" type="presParOf" srcId="{A8C42AC0-8C79-402E-A4F4-0CBD1454AC1A}" destId="{FC347D4D-5DC4-493D-A5CD-A7BA24ED69B3}" srcOrd="0" destOrd="0" presId="urn:microsoft.com/office/officeart/2005/8/layout/default"/>
    <dgm:cxn modelId="{0E85F6B4-4F13-42DD-BA7B-EC112D9C3777}" type="presParOf" srcId="{A8C42AC0-8C79-402E-A4F4-0CBD1454AC1A}" destId="{DD33BF66-F069-4914-95E8-887DBEB6DDD7}" srcOrd="1" destOrd="0" presId="urn:microsoft.com/office/officeart/2005/8/layout/default"/>
    <dgm:cxn modelId="{715E5305-1EA5-49FA-88D2-CC2D03B295AF}" type="presParOf" srcId="{A8C42AC0-8C79-402E-A4F4-0CBD1454AC1A}" destId="{BA336FF9-F409-4EDD-921E-DB46B40926C6}" srcOrd="2" destOrd="0" presId="urn:microsoft.com/office/officeart/2005/8/layout/default"/>
    <dgm:cxn modelId="{C53DB4DF-FF36-498A-AB3A-52AC5B11C2AF}" type="presParOf" srcId="{A8C42AC0-8C79-402E-A4F4-0CBD1454AC1A}" destId="{5EDB46E4-2DFA-4BED-98FF-22453C394F44}" srcOrd="3" destOrd="0" presId="urn:microsoft.com/office/officeart/2005/8/layout/default"/>
    <dgm:cxn modelId="{75CAE59D-3A41-4F44-9775-BECC61F9703D}" type="presParOf" srcId="{A8C42AC0-8C79-402E-A4F4-0CBD1454AC1A}" destId="{04BE3E5A-C932-4DCC-A09D-1BDC6CD202F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47D4D-5DC4-493D-A5CD-A7BA24ED69B3}">
      <dsp:nvSpPr>
        <dsp:cNvPr id="0" name=""/>
        <dsp:cNvSpPr/>
      </dsp:nvSpPr>
      <dsp:spPr>
        <a:xfrm>
          <a:off x="67567" y="99"/>
          <a:ext cx="1387078" cy="832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Seller (A)</a:t>
          </a:r>
          <a:endParaRPr lang="en-US" sz="1800" kern="1200" dirty="0"/>
        </a:p>
      </dsp:txBody>
      <dsp:txXfrm>
        <a:off x="67567" y="99"/>
        <a:ext cx="1387078" cy="832246"/>
      </dsp:txXfrm>
    </dsp:sp>
    <dsp:sp modelId="{BA336FF9-F409-4EDD-921E-DB46B40926C6}">
      <dsp:nvSpPr>
        <dsp:cNvPr id="0" name=""/>
        <dsp:cNvSpPr/>
      </dsp:nvSpPr>
      <dsp:spPr>
        <a:xfrm>
          <a:off x="1593353" y="99"/>
          <a:ext cx="1387078" cy="832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Buyer “You” (B)</a:t>
          </a:r>
          <a:endParaRPr lang="en-US" sz="1800" kern="1200" dirty="0"/>
        </a:p>
      </dsp:txBody>
      <dsp:txXfrm>
        <a:off x="1593353" y="99"/>
        <a:ext cx="1387078" cy="832246"/>
      </dsp:txXfrm>
    </dsp:sp>
    <dsp:sp modelId="{04BE3E5A-C932-4DCC-A09D-1BDC6CD202F1}">
      <dsp:nvSpPr>
        <dsp:cNvPr id="0" name=""/>
        <dsp:cNvSpPr/>
      </dsp:nvSpPr>
      <dsp:spPr>
        <a:xfrm>
          <a:off x="830460" y="971053"/>
          <a:ext cx="1387078" cy="8322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Negotiate Sale Contract</a:t>
          </a:r>
          <a:endParaRPr lang="en-US" sz="1800" kern="1200" dirty="0"/>
        </a:p>
      </dsp:txBody>
      <dsp:txXfrm>
        <a:off x="830460" y="971053"/>
        <a:ext cx="1387078" cy="832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347D4D-5DC4-493D-A5CD-A7BA24ED69B3}">
      <dsp:nvSpPr>
        <dsp:cNvPr id="0" name=""/>
        <dsp:cNvSpPr/>
      </dsp:nvSpPr>
      <dsp:spPr>
        <a:xfrm>
          <a:off x="88149" y="759"/>
          <a:ext cx="1229617" cy="737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Seller “You” (B)</a:t>
          </a:r>
          <a:endParaRPr lang="en-US" sz="2000" kern="1200" dirty="0"/>
        </a:p>
      </dsp:txBody>
      <dsp:txXfrm>
        <a:off x="88149" y="759"/>
        <a:ext cx="1229617" cy="737770"/>
      </dsp:txXfrm>
    </dsp:sp>
    <dsp:sp modelId="{BA336FF9-F409-4EDD-921E-DB46B40926C6}">
      <dsp:nvSpPr>
        <dsp:cNvPr id="0" name=""/>
        <dsp:cNvSpPr/>
      </dsp:nvSpPr>
      <dsp:spPr>
        <a:xfrm>
          <a:off x="1433080" y="848"/>
          <a:ext cx="1229617" cy="737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End Buyer (C)</a:t>
          </a:r>
          <a:endParaRPr lang="en-US" sz="2000" kern="1200" dirty="0"/>
        </a:p>
      </dsp:txBody>
      <dsp:txXfrm>
        <a:off x="1433080" y="848"/>
        <a:ext cx="1229617" cy="737770"/>
      </dsp:txXfrm>
    </dsp:sp>
    <dsp:sp modelId="{04BE3E5A-C932-4DCC-A09D-1BDC6CD202F1}">
      <dsp:nvSpPr>
        <dsp:cNvPr id="0" name=""/>
        <dsp:cNvSpPr/>
      </dsp:nvSpPr>
      <dsp:spPr>
        <a:xfrm>
          <a:off x="756791" y="861580"/>
          <a:ext cx="1229617" cy="7377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Sale Contract</a:t>
          </a:r>
          <a:endParaRPr lang="en-US" sz="2000" kern="1200" dirty="0"/>
        </a:p>
      </dsp:txBody>
      <dsp:txXfrm>
        <a:off x="756791" y="861580"/>
        <a:ext cx="1229617" cy="737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60EC0-C4D9-4F31-BB77-AB4AFB615F93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AF2FF-4640-42F6-A112-63A074EA02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43029560"/>
              </p:ext>
            </p:extLst>
          </p:nvPr>
        </p:nvGraphicFramePr>
        <p:xfrm>
          <a:off x="685800" y="381000"/>
          <a:ext cx="3048000" cy="180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03198009"/>
              </p:ext>
            </p:extLst>
          </p:nvPr>
        </p:nvGraphicFramePr>
        <p:xfrm>
          <a:off x="5562600" y="2324100"/>
          <a:ext cx="2743200" cy="16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38400" y="2801034"/>
            <a:ext cx="1600200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Accepted Sale Contract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4419600" y="2209800"/>
            <a:ext cx="685800" cy="1828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438400" y="2209800"/>
            <a:ext cx="533400" cy="533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38500" y="3581400"/>
            <a:ext cx="0" cy="914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38400" y="4724400"/>
            <a:ext cx="1600200" cy="1015663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Escrow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Order Title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Remove Contingencies</a:t>
            </a:r>
            <a:endParaRPr lang="en-US" sz="1400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790950" y="3581400"/>
            <a:ext cx="76200" cy="1048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343400" y="4105617"/>
            <a:ext cx="2286000" cy="999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18164" y="4240768"/>
            <a:ext cx="2001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Both Contracts in Escrow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5091793" y="5562600"/>
            <a:ext cx="2286000" cy="1015663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Timing Important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A/B – B/C Back to 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Flip Delayed</a:t>
            </a:r>
            <a:endParaRPr lang="en-US" sz="14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069896" y="5562600"/>
            <a:ext cx="990600" cy="3048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Left Brace 21"/>
          <p:cNvSpPr/>
          <p:nvPr/>
        </p:nvSpPr>
        <p:spPr>
          <a:xfrm rot="10800000">
            <a:off x="7432221" y="5537031"/>
            <a:ext cx="152400" cy="1066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598256" y="5715000"/>
            <a:ext cx="15457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End Buyer’s Funds</a:t>
            </a:r>
          </a:p>
          <a:p>
            <a:r>
              <a:rPr lang="en-US" sz="1200" dirty="0" smtClean="0"/>
              <a:t>Or</a:t>
            </a:r>
          </a:p>
          <a:p>
            <a:r>
              <a:rPr lang="en-US" sz="1200" dirty="0" smtClean="0"/>
              <a:t>Transactional Funding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5105400" y="152400"/>
            <a:ext cx="3518656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Wholesaling Transaction Flowchart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059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61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Laura</dc:creator>
  <cp:lastModifiedBy>Laura Al-Amery</cp:lastModifiedBy>
  <cp:revision>5</cp:revision>
  <dcterms:created xsi:type="dcterms:W3CDTF">2012-10-09T20:20:44Z</dcterms:created>
  <dcterms:modified xsi:type="dcterms:W3CDTF">2014-10-04T05:19:12Z</dcterms:modified>
</cp:coreProperties>
</file>