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4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568119-EBD6-46E4-8F60-87A19217351D}" type="doc">
      <dgm:prSet loTypeId="urn:microsoft.com/office/officeart/2005/8/layout/process4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CFFBB58-4199-4094-AC23-ADA9D82D6854}">
      <dgm:prSet phldrT="[Text]" custT="1"/>
      <dgm:spPr/>
      <dgm:t>
        <a:bodyPr/>
        <a:lstStyle/>
        <a:p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 Up Business Entity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5C3A50-AB52-4015-BE5A-21BD289D6034}" type="parTrans" cxnId="{EAE833CB-0E20-4B9E-B8B9-6567ED95715C}">
      <dgm:prSet/>
      <dgm:spPr/>
      <dgm:t>
        <a:bodyPr/>
        <a:lstStyle/>
        <a:p>
          <a:endParaRPr lang="en-US"/>
        </a:p>
      </dgm:t>
    </dgm:pt>
    <dgm:pt modelId="{BEEFCBA4-4FE9-4DF2-B389-9F560E519FAA}" type="sibTrans" cxnId="{EAE833CB-0E20-4B9E-B8B9-6567ED95715C}">
      <dgm:prSet/>
      <dgm:spPr/>
      <dgm:t>
        <a:bodyPr/>
        <a:lstStyle/>
        <a:p>
          <a:endParaRPr lang="en-US"/>
        </a:p>
      </dgm:t>
    </dgm:pt>
    <dgm:pt modelId="{ACBD3F3B-6E56-4B87-A645-84584EC3C37D}">
      <dgm:prSet phldrT="[Text]" custT="1"/>
      <dgm:spPr/>
      <dgm:t>
        <a:bodyPr/>
        <a:lstStyle/>
        <a:p>
          <a:r>
            <a:rPr lang="en-US" sz="2000" dirty="0" smtClean="0"/>
            <a:t>LLC or Corporation</a:t>
          </a:r>
          <a:endParaRPr lang="en-US" sz="2000" dirty="0"/>
        </a:p>
      </dgm:t>
    </dgm:pt>
    <dgm:pt modelId="{1D90D401-CE1D-4DC4-9E6D-30E303A96306}" type="parTrans" cxnId="{FC81D225-81CF-4A08-81B9-EB788831BBD7}">
      <dgm:prSet/>
      <dgm:spPr/>
      <dgm:t>
        <a:bodyPr/>
        <a:lstStyle/>
        <a:p>
          <a:endParaRPr lang="en-US"/>
        </a:p>
      </dgm:t>
    </dgm:pt>
    <dgm:pt modelId="{7658364A-D020-4C64-8459-F39EC87DE3DF}" type="sibTrans" cxnId="{FC81D225-81CF-4A08-81B9-EB788831BBD7}">
      <dgm:prSet/>
      <dgm:spPr/>
      <dgm:t>
        <a:bodyPr/>
        <a:lstStyle/>
        <a:p>
          <a:endParaRPr lang="en-US"/>
        </a:p>
      </dgm:t>
    </dgm:pt>
    <dgm:pt modelId="{94125EBC-74DF-43E6-9B3A-9E8276F7EDC2}">
      <dgm:prSet phldrT="[Text]" custT="1"/>
      <dgm:spPr/>
      <dgm:t>
        <a:bodyPr/>
        <a:lstStyle/>
        <a:p>
          <a:r>
            <a:rPr lang="en-US" sz="2000" dirty="0" smtClean="0"/>
            <a:t>Fed ID Number</a:t>
          </a:r>
          <a:endParaRPr lang="en-US" sz="2000" dirty="0"/>
        </a:p>
      </dgm:t>
    </dgm:pt>
    <dgm:pt modelId="{42855BC8-8477-4B2B-A621-44EC61F5A3AA}" type="parTrans" cxnId="{E96C94D3-BABD-48F7-95CB-9C00E6425089}">
      <dgm:prSet/>
      <dgm:spPr/>
      <dgm:t>
        <a:bodyPr/>
        <a:lstStyle/>
        <a:p>
          <a:endParaRPr lang="en-US"/>
        </a:p>
      </dgm:t>
    </dgm:pt>
    <dgm:pt modelId="{772C8A44-6A08-4AA4-8AE0-78D98F32AA39}" type="sibTrans" cxnId="{E96C94D3-BABD-48F7-95CB-9C00E6425089}">
      <dgm:prSet/>
      <dgm:spPr/>
      <dgm:t>
        <a:bodyPr/>
        <a:lstStyle/>
        <a:p>
          <a:endParaRPr lang="en-US"/>
        </a:p>
      </dgm:t>
    </dgm:pt>
    <dgm:pt modelId="{C955467D-56B5-4A4A-9CC3-58E4A60E16D5}">
      <dgm:prSet phldrT="[Text]" custT="1"/>
      <dgm:spPr/>
      <dgm:t>
        <a:bodyPr/>
        <a:lstStyle/>
        <a:p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Build a Power Team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B1A64A-74E9-4B02-B75F-796D74507592}" type="parTrans" cxnId="{6A618E0D-38BF-4BF8-AC12-29252B2E892A}">
      <dgm:prSet/>
      <dgm:spPr/>
      <dgm:t>
        <a:bodyPr/>
        <a:lstStyle/>
        <a:p>
          <a:endParaRPr lang="en-US"/>
        </a:p>
      </dgm:t>
    </dgm:pt>
    <dgm:pt modelId="{86FACB5D-B7F1-4A39-9111-3F8AA1B04EF6}" type="sibTrans" cxnId="{6A618E0D-38BF-4BF8-AC12-29252B2E892A}">
      <dgm:prSet/>
      <dgm:spPr/>
      <dgm:t>
        <a:bodyPr/>
        <a:lstStyle/>
        <a:p>
          <a:endParaRPr lang="en-US"/>
        </a:p>
      </dgm:t>
    </dgm:pt>
    <dgm:pt modelId="{757A5312-2DCF-43EF-BCC4-3FB063661DEB}">
      <dgm:prSet phldrT="[Text]" custT="1"/>
      <dgm:spPr/>
      <dgm:t>
        <a:bodyPr/>
        <a:lstStyle/>
        <a:p>
          <a:r>
            <a:rPr lang="en-US" sz="2000" dirty="0" smtClean="0"/>
            <a:t>Real Estate Agent</a:t>
          </a:r>
          <a:endParaRPr lang="en-US" sz="2000" dirty="0"/>
        </a:p>
      </dgm:t>
    </dgm:pt>
    <dgm:pt modelId="{F3FE5405-0241-486E-8971-BC14867104CB}" type="parTrans" cxnId="{158379B4-58E7-4B5D-9B33-7F079B38AD0F}">
      <dgm:prSet/>
      <dgm:spPr/>
      <dgm:t>
        <a:bodyPr/>
        <a:lstStyle/>
        <a:p>
          <a:endParaRPr lang="en-US"/>
        </a:p>
      </dgm:t>
    </dgm:pt>
    <dgm:pt modelId="{34C45FC8-8590-42B6-8087-28104C326D0C}" type="sibTrans" cxnId="{158379B4-58E7-4B5D-9B33-7F079B38AD0F}">
      <dgm:prSet/>
      <dgm:spPr/>
      <dgm:t>
        <a:bodyPr/>
        <a:lstStyle/>
        <a:p>
          <a:endParaRPr lang="en-US"/>
        </a:p>
      </dgm:t>
    </dgm:pt>
    <dgm:pt modelId="{FD5642EB-8105-454D-8420-471B306CB350}">
      <dgm:prSet phldrT="[Text]" custT="1"/>
      <dgm:spPr/>
      <dgm:t>
        <a:bodyPr/>
        <a:lstStyle/>
        <a:p>
          <a:r>
            <a:rPr lang="en-US" sz="2000" dirty="0" smtClean="0"/>
            <a:t>Title </a:t>
          </a:r>
          <a:r>
            <a:rPr lang="en-US" sz="2000" dirty="0" smtClean="0"/>
            <a:t>Company or Attorney</a:t>
          </a:r>
          <a:endParaRPr lang="en-US" sz="2000" dirty="0"/>
        </a:p>
      </dgm:t>
    </dgm:pt>
    <dgm:pt modelId="{7C0A7AFE-7D63-4811-9392-051E0AFF5621}" type="parTrans" cxnId="{BD3EDBA3-F436-45AB-9474-D81B452D9643}">
      <dgm:prSet/>
      <dgm:spPr/>
      <dgm:t>
        <a:bodyPr/>
        <a:lstStyle/>
        <a:p>
          <a:endParaRPr lang="en-US"/>
        </a:p>
      </dgm:t>
    </dgm:pt>
    <dgm:pt modelId="{C69BC567-D8A8-4A8E-9A00-6FBCBC564A1B}" type="sibTrans" cxnId="{BD3EDBA3-F436-45AB-9474-D81B452D9643}">
      <dgm:prSet/>
      <dgm:spPr/>
      <dgm:t>
        <a:bodyPr/>
        <a:lstStyle/>
        <a:p>
          <a:endParaRPr lang="en-US"/>
        </a:p>
      </dgm:t>
    </dgm:pt>
    <dgm:pt modelId="{59E65953-EE0B-4287-A10E-1D437D9EB4BA}">
      <dgm:prSet phldrT="[Text]" custT="1"/>
      <dgm:spPr/>
      <dgm:t>
        <a:bodyPr/>
        <a:lstStyle/>
        <a:p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Decide on </a:t>
          </a:r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One Core Strategy at a Time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9A83DE1-2D99-4ED6-A8C9-AE17CFCC0703}" type="parTrans" cxnId="{8B99A6A6-3EA8-47A1-8628-96BD59C32E1E}">
      <dgm:prSet/>
      <dgm:spPr/>
      <dgm:t>
        <a:bodyPr/>
        <a:lstStyle/>
        <a:p>
          <a:endParaRPr lang="en-US"/>
        </a:p>
      </dgm:t>
    </dgm:pt>
    <dgm:pt modelId="{57B6CC49-40D8-4A64-A70F-3D3975607834}" type="sibTrans" cxnId="{8B99A6A6-3EA8-47A1-8628-96BD59C32E1E}">
      <dgm:prSet/>
      <dgm:spPr/>
      <dgm:t>
        <a:bodyPr/>
        <a:lstStyle/>
        <a:p>
          <a:endParaRPr lang="en-US"/>
        </a:p>
      </dgm:t>
    </dgm:pt>
    <dgm:pt modelId="{4725F288-9190-4A09-B1F4-33539BE62A2D}">
      <dgm:prSet phldrT="[Text]" custT="1"/>
      <dgm:spPr/>
      <dgm:t>
        <a:bodyPr/>
        <a:lstStyle/>
        <a:p>
          <a:r>
            <a:rPr lang="en-US" sz="2000" dirty="0" smtClean="0"/>
            <a:t>Wholesaling</a:t>
          </a:r>
          <a:endParaRPr lang="en-US" sz="2000" dirty="0"/>
        </a:p>
      </dgm:t>
    </dgm:pt>
    <dgm:pt modelId="{59F4DC21-69F6-4A3B-8882-4537205223D8}" type="parTrans" cxnId="{5A764FAB-6FD6-43E4-BEEF-8CAEAF2E727D}">
      <dgm:prSet/>
      <dgm:spPr/>
      <dgm:t>
        <a:bodyPr/>
        <a:lstStyle/>
        <a:p>
          <a:endParaRPr lang="en-US"/>
        </a:p>
      </dgm:t>
    </dgm:pt>
    <dgm:pt modelId="{83B5596C-7B6B-4481-B508-AED518C0FFDC}" type="sibTrans" cxnId="{5A764FAB-6FD6-43E4-BEEF-8CAEAF2E727D}">
      <dgm:prSet/>
      <dgm:spPr/>
      <dgm:t>
        <a:bodyPr/>
        <a:lstStyle/>
        <a:p>
          <a:endParaRPr lang="en-US"/>
        </a:p>
      </dgm:t>
    </dgm:pt>
    <dgm:pt modelId="{3A18B1F0-D577-4E71-B0CA-E88320CA696F}" type="pres">
      <dgm:prSet presAssocID="{1C568119-EBD6-46E4-8F60-87A1921735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A3ED-21D8-4E01-A5D6-E025915E753C}" type="pres">
      <dgm:prSet presAssocID="{59E65953-EE0B-4287-A10E-1D437D9EB4BA}" presName="boxAndChildren" presStyleCnt="0"/>
      <dgm:spPr/>
      <dgm:t>
        <a:bodyPr/>
        <a:lstStyle/>
        <a:p>
          <a:endParaRPr lang="en-US"/>
        </a:p>
      </dgm:t>
    </dgm:pt>
    <dgm:pt modelId="{BC0E8F61-1511-4623-BD90-25BF17F1F768}" type="pres">
      <dgm:prSet presAssocID="{59E65953-EE0B-4287-A10E-1D437D9EB4BA}" presName="parentTextBox" presStyleLbl="node1" presStyleIdx="0" presStyleCnt="3"/>
      <dgm:spPr/>
      <dgm:t>
        <a:bodyPr/>
        <a:lstStyle/>
        <a:p>
          <a:endParaRPr lang="en-US"/>
        </a:p>
      </dgm:t>
    </dgm:pt>
    <dgm:pt modelId="{E3C195A9-2CF3-4B81-BD95-F61D8AD40B98}" type="pres">
      <dgm:prSet presAssocID="{59E65953-EE0B-4287-A10E-1D437D9EB4BA}" presName="entireBox" presStyleLbl="node1" presStyleIdx="0" presStyleCnt="3"/>
      <dgm:spPr/>
      <dgm:t>
        <a:bodyPr/>
        <a:lstStyle/>
        <a:p>
          <a:endParaRPr lang="en-US"/>
        </a:p>
      </dgm:t>
    </dgm:pt>
    <dgm:pt modelId="{725D6610-BD2C-4F32-B4A2-B0C6A31C6BC5}" type="pres">
      <dgm:prSet presAssocID="{59E65953-EE0B-4287-A10E-1D437D9EB4BA}" presName="descendantBox" presStyleCnt="0"/>
      <dgm:spPr/>
      <dgm:t>
        <a:bodyPr/>
        <a:lstStyle/>
        <a:p>
          <a:endParaRPr lang="en-US"/>
        </a:p>
      </dgm:t>
    </dgm:pt>
    <dgm:pt modelId="{C425E3A6-8BEE-4EC6-A70E-916185D71F9F}" type="pres">
      <dgm:prSet presAssocID="{4725F288-9190-4A09-B1F4-33539BE62A2D}" presName="childTextBox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8D51F4-F592-43EF-B475-B65C3EFDA433}" type="pres">
      <dgm:prSet presAssocID="{86FACB5D-B7F1-4A39-9111-3F8AA1B04EF6}" presName="sp" presStyleCnt="0"/>
      <dgm:spPr/>
      <dgm:t>
        <a:bodyPr/>
        <a:lstStyle/>
        <a:p>
          <a:endParaRPr lang="en-US"/>
        </a:p>
      </dgm:t>
    </dgm:pt>
    <dgm:pt modelId="{0B01DD62-6841-439F-9DCC-602370D35F28}" type="pres">
      <dgm:prSet presAssocID="{C955467D-56B5-4A4A-9CC3-58E4A60E16D5}" presName="arrowAndChildren" presStyleCnt="0"/>
      <dgm:spPr/>
      <dgm:t>
        <a:bodyPr/>
        <a:lstStyle/>
        <a:p>
          <a:endParaRPr lang="en-US"/>
        </a:p>
      </dgm:t>
    </dgm:pt>
    <dgm:pt modelId="{FC41AA6B-F343-4504-B10C-87EBDC3C3627}" type="pres">
      <dgm:prSet presAssocID="{C955467D-56B5-4A4A-9CC3-58E4A60E16D5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94CAACD7-3D9D-4F93-8AC0-2C89D416F9E6}" type="pres">
      <dgm:prSet presAssocID="{C955467D-56B5-4A4A-9CC3-58E4A60E16D5}" presName="arrow" presStyleLbl="node1" presStyleIdx="1" presStyleCnt="3"/>
      <dgm:spPr/>
      <dgm:t>
        <a:bodyPr/>
        <a:lstStyle/>
        <a:p>
          <a:endParaRPr lang="en-US"/>
        </a:p>
      </dgm:t>
    </dgm:pt>
    <dgm:pt modelId="{FF974EBA-BA66-4067-8E94-4B40B42E559F}" type="pres">
      <dgm:prSet presAssocID="{C955467D-56B5-4A4A-9CC3-58E4A60E16D5}" presName="descendantArrow" presStyleCnt="0"/>
      <dgm:spPr/>
      <dgm:t>
        <a:bodyPr/>
        <a:lstStyle/>
        <a:p>
          <a:endParaRPr lang="en-US"/>
        </a:p>
      </dgm:t>
    </dgm:pt>
    <dgm:pt modelId="{E09DD7F1-0BA2-4962-BBDB-9B25D00CA790}" type="pres">
      <dgm:prSet presAssocID="{757A5312-2DCF-43EF-BCC4-3FB063661DEB}" presName="childTextArrow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6C750D-B975-46F1-8538-4C0FF1A4E798}" type="pres">
      <dgm:prSet presAssocID="{FD5642EB-8105-454D-8420-471B306CB350}" presName="childTextArrow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35C18D-68D3-4F2F-8E7F-C38FF620907C}" type="pres">
      <dgm:prSet presAssocID="{BEEFCBA4-4FE9-4DF2-B389-9F560E519FAA}" presName="sp" presStyleCnt="0"/>
      <dgm:spPr/>
      <dgm:t>
        <a:bodyPr/>
        <a:lstStyle/>
        <a:p>
          <a:endParaRPr lang="en-US"/>
        </a:p>
      </dgm:t>
    </dgm:pt>
    <dgm:pt modelId="{CE26E39A-EF12-4B2F-8E4F-2F3961DBE450}" type="pres">
      <dgm:prSet presAssocID="{9CFFBB58-4199-4094-AC23-ADA9D82D6854}" presName="arrowAndChildren" presStyleCnt="0"/>
      <dgm:spPr/>
      <dgm:t>
        <a:bodyPr/>
        <a:lstStyle/>
        <a:p>
          <a:endParaRPr lang="en-US"/>
        </a:p>
      </dgm:t>
    </dgm:pt>
    <dgm:pt modelId="{EB70CA1E-3F13-44A5-B263-9F5BBEF1E3F7}" type="pres">
      <dgm:prSet presAssocID="{9CFFBB58-4199-4094-AC23-ADA9D82D6854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9EFAB18E-C4AF-43E4-A637-45F38AD5B71C}" type="pres">
      <dgm:prSet presAssocID="{9CFFBB58-4199-4094-AC23-ADA9D82D6854}" presName="arrow" presStyleLbl="node1" presStyleIdx="2" presStyleCnt="3"/>
      <dgm:spPr/>
      <dgm:t>
        <a:bodyPr/>
        <a:lstStyle/>
        <a:p>
          <a:endParaRPr lang="en-US"/>
        </a:p>
      </dgm:t>
    </dgm:pt>
    <dgm:pt modelId="{6F478277-3481-44FB-99D8-EFFAF8326B40}" type="pres">
      <dgm:prSet presAssocID="{9CFFBB58-4199-4094-AC23-ADA9D82D6854}" presName="descendantArrow" presStyleCnt="0"/>
      <dgm:spPr/>
      <dgm:t>
        <a:bodyPr/>
        <a:lstStyle/>
        <a:p>
          <a:endParaRPr lang="en-US"/>
        </a:p>
      </dgm:t>
    </dgm:pt>
    <dgm:pt modelId="{1C03D5CB-EB0F-4A7E-B8D7-06AE2338DECA}" type="pres">
      <dgm:prSet presAssocID="{ACBD3F3B-6E56-4B87-A645-84584EC3C37D}" presName="childTextArrow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981DDE-67D8-4BD1-88D2-500E01A23EA1}" type="pres">
      <dgm:prSet presAssocID="{94125EBC-74DF-43E6-9B3A-9E8276F7EDC2}" presName="childTextArrow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81D225-81CF-4A08-81B9-EB788831BBD7}" srcId="{9CFFBB58-4199-4094-AC23-ADA9D82D6854}" destId="{ACBD3F3B-6E56-4B87-A645-84584EC3C37D}" srcOrd="0" destOrd="0" parTransId="{1D90D401-CE1D-4DC4-9E6D-30E303A96306}" sibTransId="{7658364A-D020-4C64-8459-F39EC87DE3DF}"/>
    <dgm:cxn modelId="{22937AE4-672F-4A84-B8F3-DE0D94E5B9CD}" type="presOf" srcId="{ACBD3F3B-6E56-4B87-A645-84584EC3C37D}" destId="{1C03D5CB-EB0F-4A7E-B8D7-06AE2338DECA}" srcOrd="0" destOrd="0" presId="urn:microsoft.com/office/officeart/2005/8/layout/process4"/>
    <dgm:cxn modelId="{20CE1264-CD36-4B6D-B06E-BE1682952AFA}" type="presOf" srcId="{C955467D-56B5-4A4A-9CC3-58E4A60E16D5}" destId="{94CAACD7-3D9D-4F93-8AC0-2C89D416F9E6}" srcOrd="1" destOrd="0" presId="urn:microsoft.com/office/officeart/2005/8/layout/process4"/>
    <dgm:cxn modelId="{3B680D7E-1B0B-413E-AB03-B37C13D1ABA8}" type="presOf" srcId="{94125EBC-74DF-43E6-9B3A-9E8276F7EDC2}" destId="{09981DDE-67D8-4BD1-88D2-500E01A23EA1}" srcOrd="0" destOrd="0" presId="urn:microsoft.com/office/officeart/2005/8/layout/process4"/>
    <dgm:cxn modelId="{388AC01E-6446-4712-B758-DCDF2E32B9D0}" type="presOf" srcId="{1C568119-EBD6-46E4-8F60-87A19217351D}" destId="{3A18B1F0-D577-4E71-B0CA-E88320CA696F}" srcOrd="0" destOrd="0" presId="urn:microsoft.com/office/officeart/2005/8/layout/process4"/>
    <dgm:cxn modelId="{FAEE36A8-215C-43CF-95E2-D2BD06703100}" type="presOf" srcId="{757A5312-2DCF-43EF-BCC4-3FB063661DEB}" destId="{E09DD7F1-0BA2-4962-BBDB-9B25D00CA790}" srcOrd="0" destOrd="0" presId="urn:microsoft.com/office/officeart/2005/8/layout/process4"/>
    <dgm:cxn modelId="{D20D03B2-3E04-4F13-B8F8-836DBBC95A1E}" type="presOf" srcId="{FD5642EB-8105-454D-8420-471B306CB350}" destId="{976C750D-B975-46F1-8538-4C0FF1A4E798}" srcOrd="0" destOrd="0" presId="urn:microsoft.com/office/officeart/2005/8/layout/process4"/>
    <dgm:cxn modelId="{E5F2CF39-BB8F-4D5A-859D-37B3F106FB7A}" type="presOf" srcId="{59E65953-EE0B-4287-A10E-1D437D9EB4BA}" destId="{E3C195A9-2CF3-4B81-BD95-F61D8AD40B98}" srcOrd="1" destOrd="0" presId="urn:microsoft.com/office/officeart/2005/8/layout/process4"/>
    <dgm:cxn modelId="{134DB3EA-D0FB-49B6-B1A7-E7B2AEE61681}" type="presOf" srcId="{9CFFBB58-4199-4094-AC23-ADA9D82D6854}" destId="{9EFAB18E-C4AF-43E4-A637-45F38AD5B71C}" srcOrd="1" destOrd="0" presId="urn:microsoft.com/office/officeart/2005/8/layout/process4"/>
    <dgm:cxn modelId="{158379B4-58E7-4B5D-9B33-7F079B38AD0F}" srcId="{C955467D-56B5-4A4A-9CC3-58E4A60E16D5}" destId="{757A5312-2DCF-43EF-BCC4-3FB063661DEB}" srcOrd="0" destOrd="0" parTransId="{F3FE5405-0241-486E-8971-BC14867104CB}" sibTransId="{34C45FC8-8590-42B6-8087-28104C326D0C}"/>
    <dgm:cxn modelId="{E96C94D3-BABD-48F7-95CB-9C00E6425089}" srcId="{9CFFBB58-4199-4094-AC23-ADA9D82D6854}" destId="{94125EBC-74DF-43E6-9B3A-9E8276F7EDC2}" srcOrd="1" destOrd="0" parTransId="{42855BC8-8477-4B2B-A621-44EC61F5A3AA}" sibTransId="{772C8A44-6A08-4AA4-8AE0-78D98F32AA39}"/>
    <dgm:cxn modelId="{EAE833CB-0E20-4B9E-B8B9-6567ED95715C}" srcId="{1C568119-EBD6-46E4-8F60-87A19217351D}" destId="{9CFFBB58-4199-4094-AC23-ADA9D82D6854}" srcOrd="0" destOrd="0" parTransId="{B55C3A50-AB52-4015-BE5A-21BD289D6034}" sibTransId="{BEEFCBA4-4FE9-4DF2-B389-9F560E519FAA}"/>
    <dgm:cxn modelId="{1267BF8E-E328-42C2-AC87-039E4664DF21}" type="presOf" srcId="{9CFFBB58-4199-4094-AC23-ADA9D82D6854}" destId="{EB70CA1E-3F13-44A5-B263-9F5BBEF1E3F7}" srcOrd="0" destOrd="0" presId="urn:microsoft.com/office/officeart/2005/8/layout/process4"/>
    <dgm:cxn modelId="{26997E8A-DC7C-43F6-8261-423FBDA6163C}" type="presOf" srcId="{C955467D-56B5-4A4A-9CC3-58E4A60E16D5}" destId="{FC41AA6B-F343-4504-B10C-87EBDC3C3627}" srcOrd="0" destOrd="0" presId="urn:microsoft.com/office/officeart/2005/8/layout/process4"/>
    <dgm:cxn modelId="{5A764FAB-6FD6-43E4-BEEF-8CAEAF2E727D}" srcId="{59E65953-EE0B-4287-A10E-1D437D9EB4BA}" destId="{4725F288-9190-4A09-B1F4-33539BE62A2D}" srcOrd="0" destOrd="0" parTransId="{59F4DC21-69F6-4A3B-8882-4537205223D8}" sibTransId="{83B5596C-7B6B-4481-B508-AED518C0FFDC}"/>
    <dgm:cxn modelId="{6A618E0D-38BF-4BF8-AC12-29252B2E892A}" srcId="{1C568119-EBD6-46E4-8F60-87A19217351D}" destId="{C955467D-56B5-4A4A-9CC3-58E4A60E16D5}" srcOrd="1" destOrd="0" parTransId="{9BB1A64A-74E9-4B02-B75F-796D74507592}" sibTransId="{86FACB5D-B7F1-4A39-9111-3F8AA1B04EF6}"/>
    <dgm:cxn modelId="{3D12C6A8-BABF-4AC2-AD7D-0F3886000D70}" type="presOf" srcId="{59E65953-EE0B-4287-A10E-1D437D9EB4BA}" destId="{BC0E8F61-1511-4623-BD90-25BF17F1F768}" srcOrd="0" destOrd="0" presId="urn:microsoft.com/office/officeart/2005/8/layout/process4"/>
    <dgm:cxn modelId="{8B99A6A6-3EA8-47A1-8628-96BD59C32E1E}" srcId="{1C568119-EBD6-46E4-8F60-87A19217351D}" destId="{59E65953-EE0B-4287-A10E-1D437D9EB4BA}" srcOrd="2" destOrd="0" parTransId="{F9A83DE1-2D99-4ED6-A8C9-AE17CFCC0703}" sibTransId="{57B6CC49-40D8-4A64-A70F-3D3975607834}"/>
    <dgm:cxn modelId="{BD3EDBA3-F436-45AB-9474-D81B452D9643}" srcId="{C955467D-56B5-4A4A-9CC3-58E4A60E16D5}" destId="{FD5642EB-8105-454D-8420-471B306CB350}" srcOrd="1" destOrd="0" parTransId="{7C0A7AFE-7D63-4811-9392-051E0AFF5621}" sibTransId="{C69BC567-D8A8-4A8E-9A00-6FBCBC564A1B}"/>
    <dgm:cxn modelId="{0E7F3591-38CD-429D-8957-3EE4B2A575E5}" type="presOf" srcId="{4725F288-9190-4A09-B1F4-33539BE62A2D}" destId="{C425E3A6-8BEE-4EC6-A70E-916185D71F9F}" srcOrd="0" destOrd="0" presId="urn:microsoft.com/office/officeart/2005/8/layout/process4"/>
    <dgm:cxn modelId="{F99A45CE-5F36-4A1E-A243-BC86885C3F54}" type="presParOf" srcId="{3A18B1F0-D577-4E71-B0CA-E88320CA696F}" destId="{2296A3ED-21D8-4E01-A5D6-E025915E753C}" srcOrd="0" destOrd="0" presId="urn:microsoft.com/office/officeart/2005/8/layout/process4"/>
    <dgm:cxn modelId="{AABBC7D9-B559-4B7D-A8F4-0B22C17431A5}" type="presParOf" srcId="{2296A3ED-21D8-4E01-A5D6-E025915E753C}" destId="{BC0E8F61-1511-4623-BD90-25BF17F1F768}" srcOrd="0" destOrd="0" presId="urn:microsoft.com/office/officeart/2005/8/layout/process4"/>
    <dgm:cxn modelId="{426905E6-F2C0-443B-8CB1-0EC174632A25}" type="presParOf" srcId="{2296A3ED-21D8-4E01-A5D6-E025915E753C}" destId="{E3C195A9-2CF3-4B81-BD95-F61D8AD40B98}" srcOrd="1" destOrd="0" presId="urn:microsoft.com/office/officeart/2005/8/layout/process4"/>
    <dgm:cxn modelId="{73E9A366-3AE7-4B9E-A45C-B1F7AF0E3E4D}" type="presParOf" srcId="{2296A3ED-21D8-4E01-A5D6-E025915E753C}" destId="{725D6610-BD2C-4F32-B4A2-B0C6A31C6BC5}" srcOrd="2" destOrd="0" presId="urn:microsoft.com/office/officeart/2005/8/layout/process4"/>
    <dgm:cxn modelId="{87C2A00E-F009-4B71-BC81-24F999E9AB62}" type="presParOf" srcId="{725D6610-BD2C-4F32-B4A2-B0C6A31C6BC5}" destId="{C425E3A6-8BEE-4EC6-A70E-916185D71F9F}" srcOrd="0" destOrd="0" presId="urn:microsoft.com/office/officeart/2005/8/layout/process4"/>
    <dgm:cxn modelId="{DBE58F07-750A-47E4-9C70-124A6BD0F4E8}" type="presParOf" srcId="{3A18B1F0-D577-4E71-B0CA-E88320CA696F}" destId="{D88D51F4-F592-43EF-B475-B65C3EFDA433}" srcOrd="1" destOrd="0" presId="urn:microsoft.com/office/officeart/2005/8/layout/process4"/>
    <dgm:cxn modelId="{59E4ADBD-F003-4D63-8DD0-1E2A14C897AF}" type="presParOf" srcId="{3A18B1F0-D577-4E71-B0CA-E88320CA696F}" destId="{0B01DD62-6841-439F-9DCC-602370D35F28}" srcOrd="2" destOrd="0" presId="urn:microsoft.com/office/officeart/2005/8/layout/process4"/>
    <dgm:cxn modelId="{41DE6014-C73C-4E72-BB5E-434177CD8709}" type="presParOf" srcId="{0B01DD62-6841-439F-9DCC-602370D35F28}" destId="{FC41AA6B-F343-4504-B10C-87EBDC3C3627}" srcOrd="0" destOrd="0" presId="urn:microsoft.com/office/officeart/2005/8/layout/process4"/>
    <dgm:cxn modelId="{E5CE0800-678A-42EB-860F-E8A864166FB3}" type="presParOf" srcId="{0B01DD62-6841-439F-9DCC-602370D35F28}" destId="{94CAACD7-3D9D-4F93-8AC0-2C89D416F9E6}" srcOrd="1" destOrd="0" presId="urn:microsoft.com/office/officeart/2005/8/layout/process4"/>
    <dgm:cxn modelId="{77465803-3087-455E-BE13-FE6D7108493E}" type="presParOf" srcId="{0B01DD62-6841-439F-9DCC-602370D35F28}" destId="{FF974EBA-BA66-4067-8E94-4B40B42E559F}" srcOrd="2" destOrd="0" presId="urn:microsoft.com/office/officeart/2005/8/layout/process4"/>
    <dgm:cxn modelId="{867FD2ED-0EC6-4FE6-AD13-7E9C267DE214}" type="presParOf" srcId="{FF974EBA-BA66-4067-8E94-4B40B42E559F}" destId="{E09DD7F1-0BA2-4962-BBDB-9B25D00CA790}" srcOrd="0" destOrd="0" presId="urn:microsoft.com/office/officeart/2005/8/layout/process4"/>
    <dgm:cxn modelId="{6567C0F8-3C60-42A3-83DF-AB9A3EB137FE}" type="presParOf" srcId="{FF974EBA-BA66-4067-8E94-4B40B42E559F}" destId="{976C750D-B975-46F1-8538-4C0FF1A4E798}" srcOrd="1" destOrd="0" presId="urn:microsoft.com/office/officeart/2005/8/layout/process4"/>
    <dgm:cxn modelId="{95AAF7CB-7F8D-41B5-BAF6-7654415A0795}" type="presParOf" srcId="{3A18B1F0-D577-4E71-B0CA-E88320CA696F}" destId="{8235C18D-68D3-4F2F-8E7F-C38FF620907C}" srcOrd="3" destOrd="0" presId="urn:microsoft.com/office/officeart/2005/8/layout/process4"/>
    <dgm:cxn modelId="{74FC423E-BABC-43D6-A212-B4EDB34E95B3}" type="presParOf" srcId="{3A18B1F0-D577-4E71-B0CA-E88320CA696F}" destId="{CE26E39A-EF12-4B2F-8E4F-2F3961DBE450}" srcOrd="4" destOrd="0" presId="urn:microsoft.com/office/officeart/2005/8/layout/process4"/>
    <dgm:cxn modelId="{CE1C1B12-ADA9-4FEB-B05F-B86BFCB80B28}" type="presParOf" srcId="{CE26E39A-EF12-4B2F-8E4F-2F3961DBE450}" destId="{EB70CA1E-3F13-44A5-B263-9F5BBEF1E3F7}" srcOrd="0" destOrd="0" presId="urn:microsoft.com/office/officeart/2005/8/layout/process4"/>
    <dgm:cxn modelId="{4E263D4B-D292-4A26-8DB0-714144D7FC7B}" type="presParOf" srcId="{CE26E39A-EF12-4B2F-8E4F-2F3961DBE450}" destId="{9EFAB18E-C4AF-43E4-A637-45F38AD5B71C}" srcOrd="1" destOrd="0" presId="urn:microsoft.com/office/officeart/2005/8/layout/process4"/>
    <dgm:cxn modelId="{4933FCC5-F401-4B28-AAC9-12AC64FC9C2E}" type="presParOf" srcId="{CE26E39A-EF12-4B2F-8E4F-2F3961DBE450}" destId="{6F478277-3481-44FB-99D8-EFFAF8326B40}" srcOrd="2" destOrd="0" presId="urn:microsoft.com/office/officeart/2005/8/layout/process4"/>
    <dgm:cxn modelId="{A5AB38B2-CE3A-4B96-A280-DBDB19BD9988}" type="presParOf" srcId="{6F478277-3481-44FB-99D8-EFFAF8326B40}" destId="{1C03D5CB-EB0F-4A7E-B8D7-06AE2338DECA}" srcOrd="0" destOrd="0" presId="urn:microsoft.com/office/officeart/2005/8/layout/process4"/>
    <dgm:cxn modelId="{BE0EF2A7-F3AF-4E75-8D20-EDAC953C31C1}" type="presParOf" srcId="{6F478277-3481-44FB-99D8-EFFAF8326B40}" destId="{09981DDE-67D8-4BD1-88D2-500E01A23EA1}" srcOrd="1" destOrd="0" presId="urn:microsoft.com/office/officeart/2005/8/layout/process4"/>
  </dgm:cxnLst>
  <dgm:bg>
    <a:solidFill>
      <a:schemeClr val="accent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EB9875-C2EE-4283-B1E4-627D49D5502E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8AEF70-C26A-4BC4-AE70-B777731B47F1}">
      <dgm:prSet phldrT="[Text]"/>
      <dgm:spPr/>
      <dgm:t>
        <a:bodyPr/>
        <a:lstStyle/>
        <a:p>
          <a:r>
            <a:rPr lang="en-US" dirty="0" smtClean="0"/>
            <a:t>“Simple” Wholesale</a:t>
          </a:r>
          <a:endParaRPr lang="en-US" dirty="0"/>
        </a:p>
      </dgm:t>
    </dgm:pt>
    <dgm:pt modelId="{490BEBB2-6653-460E-93D4-9F2BDCD84205}" type="parTrans" cxnId="{84CF84C8-9324-4D79-B3B3-9616437A0957}">
      <dgm:prSet/>
      <dgm:spPr/>
      <dgm:t>
        <a:bodyPr/>
        <a:lstStyle/>
        <a:p>
          <a:endParaRPr lang="en-US"/>
        </a:p>
      </dgm:t>
    </dgm:pt>
    <dgm:pt modelId="{0098EB05-D376-4DDA-95C2-EB7B2A4692CB}" type="sibTrans" cxnId="{84CF84C8-9324-4D79-B3B3-9616437A0957}">
      <dgm:prSet/>
      <dgm:spPr/>
      <dgm:t>
        <a:bodyPr/>
        <a:lstStyle/>
        <a:p>
          <a:endParaRPr lang="en-US"/>
        </a:p>
      </dgm:t>
    </dgm:pt>
    <dgm:pt modelId="{5E1C1D79-1A5A-4228-9911-86A459FFBE3D}">
      <dgm:prSet phldrT="[Text]"/>
      <dgm:spPr/>
      <dgm:t>
        <a:bodyPr/>
        <a:lstStyle/>
        <a:p>
          <a:r>
            <a:rPr lang="en-US" dirty="0" smtClean="0"/>
            <a:t>Virtual Wholesaling</a:t>
          </a:r>
          <a:endParaRPr lang="en-US" dirty="0"/>
        </a:p>
      </dgm:t>
    </dgm:pt>
    <dgm:pt modelId="{9071D79C-5137-46D7-952F-93D97FA4C215}" type="parTrans" cxnId="{52290675-B10F-4C1B-AF43-F1611CA52988}">
      <dgm:prSet/>
      <dgm:spPr/>
      <dgm:t>
        <a:bodyPr/>
        <a:lstStyle/>
        <a:p>
          <a:endParaRPr lang="en-US"/>
        </a:p>
      </dgm:t>
    </dgm:pt>
    <dgm:pt modelId="{C7F96C9F-536D-485A-9C7D-30E39C7D286A}" type="sibTrans" cxnId="{52290675-B10F-4C1B-AF43-F1611CA52988}">
      <dgm:prSet/>
      <dgm:spPr/>
      <dgm:t>
        <a:bodyPr/>
        <a:lstStyle/>
        <a:p>
          <a:endParaRPr lang="en-US"/>
        </a:p>
      </dgm:t>
    </dgm:pt>
    <dgm:pt modelId="{54FD4FD6-562A-402A-8F59-A9AC54E6B74C}">
      <dgm:prSet phldrT="[Text]"/>
      <dgm:spPr/>
      <dgm:t>
        <a:bodyPr/>
        <a:lstStyle/>
        <a:p>
          <a:r>
            <a:rPr lang="en-US" dirty="0" smtClean="0"/>
            <a:t>Co-Wholesaling</a:t>
          </a:r>
          <a:endParaRPr lang="en-US" dirty="0"/>
        </a:p>
      </dgm:t>
    </dgm:pt>
    <dgm:pt modelId="{91804D28-F305-4AFB-9D37-886CEDA73C4A}" type="parTrans" cxnId="{3BBD1AEB-A13C-427E-A289-DF41C374F5F8}">
      <dgm:prSet/>
      <dgm:spPr/>
      <dgm:t>
        <a:bodyPr/>
        <a:lstStyle/>
        <a:p>
          <a:endParaRPr lang="en-US"/>
        </a:p>
      </dgm:t>
    </dgm:pt>
    <dgm:pt modelId="{DF357A2B-CAC0-4A24-B08C-8BFDECA016C5}" type="sibTrans" cxnId="{3BBD1AEB-A13C-427E-A289-DF41C374F5F8}">
      <dgm:prSet/>
      <dgm:spPr/>
      <dgm:t>
        <a:bodyPr/>
        <a:lstStyle/>
        <a:p>
          <a:endParaRPr lang="en-US"/>
        </a:p>
      </dgm:t>
    </dgm:pt>
    <dgm:pt modelId="{CAC0BB24-572A-4F37-ADE6-3C28BFD1B4CA}">
      <dgm:prSet phldrT="[Text]"/>
      <dgm:spPr/>
      <dgm:t>
        <a:bodyPr/>
        <a:lstStyle/>
        <a:p>
          <a:r>
            <a:rPr lang="en-US" dirty="0" smtClean="0"/>
            <a:t>Assignments</a:t>
          </a:r>
          <a:endParaRPr lang="en-US" dirty="0"/>
        </a:p>
      </dgm:t>
    </dgm:pt>
    <dgm:pt modelId="{4AF8BF67-7C32-4AD7-BC47-09C74336911C}" type="parTrans" cxnId="{E74236B4-A730-4C37-9E24-AA3C01F90010}">
      <dgm:prSet/>
      <dgm:spPr/>
      <dgm:t>
        <a:bodyPr/>
        <a:lstStyle/>
        <a:p>
          <a:endParaRPr lang="en-US"/>
        </a:p>
      </dgm:t>
    </dgm:pt>
    <dgm:pt modelId="{29373323-C98E-4F97-A4DA-1D9780E282D6}" type="sibTrans" cxnId="{E74236B4-A730-4C37-9E24-AA3C01F90010}">
      <dgm:prSet/>
      <dgm:spPr/>
      <dgm:t>
        <a:bodyPr/>
        <a:lstStyle/>
        <a:p>
          <a:endParaRPr lang="en-US"/>
        </a:p>
      </dgm:t>
    </dgm:pt>
    <dgm:pt modelId="{051FA93A-11C6-473C-9244-B4EFE56FD6E7}">
      <dgm:prSet phldrT="[Text]"/>
      <dgm:spPr/>
      <dgm:t>
        <a:bodyPr/>
        <a:lstStyle/>
        <a:p>
          <a:r>
            <a:rPr lang="en-US" dirty="0" smtClean="0"/>
            <a:t>Joint Ventures</a:t>
          </a:r>
          <a:endParaRPr lang="en-US" dirty="0"/>
        </a:p>
      </dgm:t>
    </dgm:pt>
    <dgm:pt modelId="{4E33B37B-5C3E-4D08-8310-9593DF64ED3D}" type="parTrans" cxnId="{52648D9A-4B3C-4D0D-B73C-E2227B024C73}">
      <dgm:prSet/>
      <dgm:spPr/>
      <dgm:t>
        <a:bodyPr/>
        <a:lstStyle/>
        <a:p>
          <a:endParaRPr lang="en-US"/>
        </a:p>
      </dgm:t>
    </dgm:pt>
    <dgm:pt modelId="{94FA5D07-6422-441C-8B55-90407D435429}" type="sibTrans" cxnId="{52648D9A-4B3C-4D0D-B73C-E2227B024C73}">
      <dgm:prSet/>
      <dgm:spPr/>
      <dgm:t>
        <a:bodyPr/>
        <a:lstStyle/>
        <a:p>
          <a:endParaRPr lang="en-US"/>
        </a:p>
      </dgm:t>
    </dgm:pt>
    <dgm:pt modelId="{D9F7EA0E-B902-4360-9928-B914789B9EAF}" type="pres">
      <dgm:prSet presAssocID="{9EEB9875-C2EE-4283-B1E4-627D49D5502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A21E82-AA4D-4A5C-B0BF-FBA7A1558886}" type="pres">
      <dgm:prSet presAssocID="{DD8AEF70-C26A-4BC4-AE70-B777731B47F1}" presName="circle1" presStyleLbl="node1" presStyleIdx="0" presStyleCnt="5"/>
      <dgm:spPr/>
      <dgm:t>
        <a:bodyPr/>
        <a:lstStyle/>
        <a:p>
          <a:endParaRPr lang="en-US"/>
        </a:p>
      </dgm:t>
    </dgm:pt>
    <dgm:pt modelId="{A489BF8F-0ADE-47D4-A724-9230CDF497DD}" type="pres">
      <dgm:prSet presAssocID="{DD8AEF70-C26A-4BC4-AE70-B777731B47F1}" presName="space" presStyleCnt="0"/>
      <dgm:spPr/>
      <dgm:t>
        <a:bodyPr/>
        <a:lstStyle/>
        <a:p>
          <a:endParaRPr lang="en-US"/>
        </a:p>
      </dgm:t>
    </dgm:pt>
    <dgm:pt modelId="{81E85325-0153-441D-BB21-A00834DBEF49}" type="pres">
      <dgm:prSet presAssocID="{DD8AEF70-C26A-4BC4-AE70-B777731B47F1}" presName="rect1" presStyleLbl="alignAcc1" presStyleIdx="0" presStyleCnt="5" custLinFactNeighborX="96599" custLinFactNeighborY="-1587"/>
      <dgm:spPr/>
      <dgm:t>
        <a:bodyPr/>
        <a:lstStyle/>
        <a:p>
          <a:endParaRPr lang="en-US"/>
        </a:p>
      </dgm:t>
    </dgm:pt>
    <dgm:pt modelId="{430C8D92-6FF0-4101-8756-BCA8EF936EFB}" type="pres">
      <dgm:prSet presAssocID="{5E1C1D79-1A5A-4228-9911-86A459FFBE3D}" presName="vertSpace2" presStyleLbl="node1" presStyleIdx="0" presStyleCnt="5"/>
      <dgm:spPr/>
      <dgm:t>
        <a:bodyPr/>
        <a:lstStyle/>
        <a:p>
          <a:endParaRPr lang="en-US"/>
        </a:p>
      </dgm:t>
    </dgm:pt>
    <dgm:pt modelId="{46BD31AF-32DA-45F4-B3F5-82894447A9C2}" type="pres">
      <dgm:prSet presAssocID="{5E1C1D79-1A5A-4228-9911-86A459FFBE3D}" presName="circle2" presStyleLbl="node1" presStyleIdx="1" presStyleCnt="5"/>
      <dgm:spPr/>
      <dgm:t>
        <a:bodyPr/>
        <a:lstStyle/>
        <a:p>
          <a:endParaRPr lang="en-US"/>
        </a:p>
      </dgm:t>
    </dgm:pt>
    <dgm:pt modelId="{162067E2-7BBD-48AF-88EC-642D66A24E0E}" type="pres">
      <dgm:prSet presAssocID="{5E1C1D79-1A5A-4228-9911-86A459FFBE3D}" presName="rect2" presStyleLbl="alignAcc1" presStyleIdx="1" presStyleCnt="5"/>
      <dgm:spPr/>
      <dgm:t>
        <a:bodyPr/>
        <a:lstStyle/>
        <a:p>
          <a:endParaRPr lang="en-US"/>
        </a:p>
      </dgm:t>
    </dgm:pt>
    <dgm:pt modelId="{58665883-DDD7-4673-80DB-6AF937D1DF1E}" type="pres">
      <dgm:prSet presAssocID="{54FD4FD6-562A-402A-8F59-A9AC54E6B74C}" presName="vertSpace3" presStyleLbl="node1" presStyleIdx="1" presStyleCnt="5"/>
      <dgm:spPr/>
      <dgm:t>
        <a:bodyPr/>
        <a:lstStyle/>
        <a:p>
          <a:endParaRPr lang="en-US"/>
        </a:p>
      </dgm:t>
    </dgm:pt>
    <dgm:pt modelId="{69930C75-A8A9-4DFF-A0D8-025380CDC77C}" type="pres">
      <dgm:prSet presAssocID="{54FD4FD6-562A-402A-8F59-A9AC54E6B74C}" presName="circle3" presStyleLbl="node1" presStyleIdx="2" presStyleCnt="5"/>
      <dgm:spPr/>
      <dgm:t>
        <a:bodyPr/>
        <a:lstStyle/>
        <a:p>
          <a:endParaRPr lang="en-US"/>
        </a:p>
      </dgm:t>
    </dgm:pt>
    <dgm:pt modelId="{8BF4A94A-7E50-4917-A468-A9F4D779DA19}" type="pres">
      <dgm:prSet presAssocID="{54FD4FD6-562A-402A-8F59-A9AC54E6B74C}" presName="rect3" presStyleLbl="alignAcc1" presStyleIdx="2" presStyleCnt="5"/>
      <dgm:spPr/>
      <dgm:t>
        <a:bodyPr/>
        <a:lstStyle/>
        <a:p>
          <a:endParaRPr lang="en-US"/>
        </a:p>
      </dgm:t>
    </dgm:pt>
    <dgm:pt modelId="{91C474E9-3E53-45F6-BE1D-4B1D3342327E}" type="pres">
      <dgm:prSet presAssocID="{CAC0BB24-572A-4F37-ADE6-3C28BFD1B4CA}" presName="vertSpace4" presStyleLbl="node1" presStyleIdx="2" presStyleCnt="5"/>
      <dgm:spPr/>
    </dgm:pt>
    <dgm:pt modelId="{0CE63737-C648-4CE1-91B1-D72D02EE653C}" type="pres">
      <dgm:prSet presAssocID="{CAC0BB24-572A-4F37-ADE6-3C28BFD1B4CA}" presName="circle4" presStyleLbl="node1" presStyleIdx="3" presStyleCnt="5"/>
      <dgm:spPr/>
    </dgm:pt>
    <dgm:pt modelId="{01882813-83DD-4FC6-A4D3-0F28AB975B23}" type="pres">
      <dgm:prSet presAssocID="{CAC0BB24-572A-4F37-ADE6-3C28BFD1B4CA}" presName="rect4" presStyleLbl="alignAcc1" presStyleIdx="3" presStyleCnt="5"/>
      <dgm:spPr/>
      <dgm:t>
        <a:bodyPr/>
        <a:lstStyle/>
        <a:p>
          <a:endParaRPr lang="en-US"/>
        </a:p>
      </dgm:t>
    </dgm:pt>
    <dgm:pt modelId="{5F2C946B-6A30-40B2-84F6-83EBD46CF30B}" type="pres">
      <dgm:prSet presAssocID="{051FA93A-11C6-473C-9244-B4EFE56FD6E7}" presName="vertSpace5" presStyleLbl="node1" presStyleIdx="3" presStyleCnt="5"/>
      <dgm:spPr/>
    </dgm:pt>
    <dgm:pt modelId="{C66C9C68-C325-4C16-AC37-9EDE550B2AE6}" type="pres">
      <dgm:prSet presAssocID="{051FA93A-11C6-473C-9244-B4EFE56FD6E7}" presName="circle5" presStyleLbl="node1" presStyleIdx="4" presStyleCnt="5"/>
      <dgm:spPr/>
    </dgm:pt>
    <dgm:pt modelId="{EEAF2FFD-032B-43DF-A32E-3ED75D1D2D28}" type="pres">
      <dgm:prSet presAssocID="{051FA93A-11C6-473C-9244-B4EFE56FD6E7}" presName="rect5" presStyleLbl="alignAcc1" presStyleIdx="4" presStyleCnt="5"/>
      <dgm:spPr/>
      <dgm:t>
        <a:bodyPr/>
        <a:lstStyle/>
        <a:p>
          <a:endParaRPr lang="en-US"/>
        </a:p>
      </dgm:t>
    </dgm:pt>
    <dgm:pt modelId="{352336BC-8A30-4113-8167-4982199F77B2}" type="pres">
      <dgm:prSet presAssocID="{DD8AEF70-C26A-4BC4-AE70-B777731B47F1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613CB4-F959-4A72-A76C-71AD7C63DDD6}" type="pres">
      <dgm:prSet presAssocID="{5E1C1D79-1A5A-4228-9911-86A459FFBE3D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E3E1BA-300B-4EC7-AC9C-C8F77B3A6485}" type="pres">
      <dgm:prSet presAssocID="{54FD4FD6-562A-402A-8F59-A9AC54E6B74C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71BCF9-4E19-4F57-AEC1-2D87AF2B508B}" type="pres">
      <dgm:prSet presAssocID="{CAC0BB24-572A-4F37-ADE6-3C28BFD1B4CA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989CE7-D5D3-414C-B8D0-31BF6AE900AA}" type="pres">
      <dgm:prSet presAssocID="{051FA93A-11C6-473C-9244-B4EFE56FD6E7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290675-B10F-4C1B-AF43-F1611CA52988}" srcId="{9EEB9875-C2EE-4283-B1E4-627D49D5502E}" destId="{5E1C1D79-1A5A-4228-9911-86A459FFBE3D}" srcOrd="1" destOrd="0" parTransId="{9071D79C-5137-46D7-952F-93D97FA4C215}" sibTransId="{C7F96C9F-536D-485A-9C7D-30E39C7D286A}"/>
    <dgm:cxn modelId="{52648D9A-4B3C-4D0D-B73C-E2227B024C73}" srcId="{9EEB9875-C2EE-4283-B1E4-627D49D5502E}" destId="{051FA93A-11C6-473C-9244-B4EFE56FD6E7}" srcOrd="4" destOrd="0" parTransId="{4E33B37B-5C3E-4D08-8310-9593DF64ED3D}" sibTransId="{94FA5D07-6422-441C-8B55-90407D435429}"/>
    <dgm:cxn modelId="{4A9429AC-354D-42A7-949C-E1D62186C7EB}" type="presOf" srcId="{5E1C1D79-1A5A-4228-9911-86A459FFBE3D}" destId="{162067E2-7BBD-48AF-88EC-642D66A24E0E}" srcOrd="0" destOrd="0" presId="urn:microsoft.com/office/officeart/2005/8/layout/target3"/>
    <dgm:cxn modelId="{CD15C191-0E8D-4BC9-8B0F-A1D3E67FCC0F}" type="presOf" srcId="{9EEB9875-C2EE-4283-B1E4-627D49D5502E}" destId="{D9F7EA0E-B902-4360-9928-B914789B9EAF}" srcOrd="0" destOrd="0" presId="urn:microsoft.com/office/officeart/2005/8/layout/target3"/>
    <dgm:cxn modelId="{84CF84C8-9324-4D79-B3B3-9616437A0957}" srcId="{9EEB9875-C2EE-4283-B1E4-627D49D5502E}" destId="{DD8AEF70-C26A-4BC4-AE70-B777731B47F1}" srcOrd="0" destOrd="0" parTransId="{490BEBB2-6653-460E-93D4-9F2BDCD84205}" sibTransId="{0098EB05-D376-4DDA-95C2-EB7B2A4692CB}"/>
    <dgm:cxn modelId="{36BDA4BE-EBDE-446F-A1E9-D4C8918BB125}" type="presOf" srcId="{54FD4FD6-562A-402A-8F59-A9AC54E6B74C}" destId="{9EE3E1BA-300B-4EC7-AC9C-C8F77B3A6485}" srcOrd="1" destOrd="0" presId="urn:microsoft.com/office/officeart/2005/8/layout/target3"/>
    <dgm:cxn modelId="{D323143C-6C0C-468D-B327-037CA2806EB6}" type="presOf" srcId="{051FA93A-11C6-473C-9244-B4EFE56FD6E7}" destId="{D5989CE7-D5D3-414C-B8D0-31BF6AE900AA}" srcOrd="1" destOrd="0" presId="urn:microsoft.com/office/officeart/2005/8/layout/target3"/>
    <dgm:cxn modelId="{02D66929-C0DA-4489-A6B0-5015BBEE6C4A}" type="presOf" srcId="{051FA93A-11C6-473C-9244-B4EFE56FD6E7}" destId="{EEAF2FFD-032B-43DF-A32E-3ED75D1D2D28}" srcOrd="0" destOrd="0" presId="urn:microsoft.com/office/officeart/2005/8/layout/target3"/>
    <dgm:cxn modelId="{93E071EB-9D93-417F-9ACE-67BC5AAC0F7F}" type="presOf" srcId="{CAC0BB24-572A-4F37-ADE6-3C28BFD1B4CA}" destId="{5171BCF9-4E19-4F57-AEC1-2D87AF2B508B}" srcOrd="1" destOrd="0" presId="urn:microsoft.com/office/officeart/2005/8/layout/target3"/>
    <dgm:cxn modelId="{334643A3-8F4A-4234-92EA-E7C2D2B37364}" type="presOf" srcId="{DD8AEF70-C26A-4BC4-AE70-B777731B47F1}" destId="{81E85325-0153-441D-BB21-A00834DBEF49}" srcOrd="0" destOrd="0" presId="urn:microsoft.com/office/officeart/2005/8/layout/target3"/>
    <dgm:cxn modelId="{CF626E36-4886-4820-B8A5-E1EAB4A8CEFE}" type="presOf" srcId="{5E1C1D79-1A5A-4228-9911-86A459FFBE3D}" destId="{2A613CB4-F959-4A72-A76C-71AD7C63DDD6}" srcOrd="1" destOrd="0" presId="urn:microsoft.com/office/officeart/2005/8/layout/target3"/>
    <dgm:cxn modelId="{2FC26C6D-3FF1-4B77-BF12-20951AA4ED51}" type="presOf" srcId="{CAC0BB24-572A-4F37-ADE6-3C28BFD1B4CA}" destId="{01882813-83DD-4FC6-A4D3-0F28AB975B23}" srcOrd="0" destOrd="0" presId="urn:microsoft.com/office/officeart/2005/8/layout/target3"/>
    <dgm:cxn modelId="{E74236B4-A730-4C37-9E24-AA3C01F90010}" srcId="{9EEB9875-C2EE-4283-B1E4-627D49D5502E}" destId="{CAC0BB24-572A-4F37-ADE6-3C28BFD1B4CA}" srcOrd="3" destOrd="0" parTransId="{4AF8BF67-7C32-4AD7-BC47-09C74336911C}" sibTransId="{29373323-C98E-4F97-A4DA-1D9780E282D6}"/>
    <dgm:cxn modelId="{3BBD1AEB-A13C-427E-A289-DF41C374F5F8}" srcId="{9EEB9875-C2EE-4283-B1E4-627D49D5502E}" destId="{54FD4FD6-562A-402A-8F59-A9AC54E6B74C}" srcOrd="2" destOrd="0" parTransId="{91804D28-F305-4AFB-9D37-886CEDA73C4A}" sibTransId="{DF357A2B-CAC0-4A24-B08C-8BFDECA016C5}"/>
    <dgm:cxn modelId="{C6BD66D5-2091-4426-B175-ED8F79CFD796}" type="presOf" srcId="{DD8AEF70-C26A-4BC4-AE70-B777731B47F1}" destId="{352336BC-8A30-4113-8167-4982199F77B2}" srcOrd="1" destOrd="0" presId="urn:microsoft.com/office/officeart/2005/8/layout/target3"/>
    <dgm:cxn modelId="{56E95CC5-37D2-49E9-8629-B1C15AE7ABA6}" type="presOf" srcId="{54FD4FD6-562A-402A-8F59-A9AC54E6B74C}" destId="{8BF4A94A-7E50-4917-A468-A9F4D779DA19}" srcOrd="0" destOrd="0" presId="urn:microsoft.com/office/officeart/2005/8/layout/target3"/>
    <dgm:cxn modelId="{61E43DB9-FE1F-4B22-864F-BBF5020E42E9}" type="presParOf" srcId="{D9F7EA0E-B902-4360-9928-B914789B9EAF}" destId="{11A21E82-AA4D-4A5C-B0BF-FBA7A1558886}" srcOrd="0" destOrd="0" presId="urn:microsoft.com/office/officeart/2005/8/layout/target3"/>
    <dgm:cxn modelId="{5EDB436A-2A50-47C4-9BAD-B63552E36153}" type="presParOf" srcId="{D9F7EA0E-B902-4360-9928-B914789B9EAF}" destId="{A489BF8F-0ADE-47D4-A724-9230CDF497DD}" srcOrd="1" destOrd="0" presId="urn:microsoft.com/office/officeart/2005/8/layout/target3"/>
    <dgm:cxn modelId="{D1F3B68F-3A37-4270-99E9-EF2ED3FAE853}" type="presParOf" srcId="{D9F7EA0E-B902-4360-9928-B914789B9EAF}" destId="{81E85325-0153-441D-BB21-A00834DBEF49}" srcOrd="2" destOrd="0" presId="urn:microsoft.com/office/officeart/2005/8/layout/target3"/>
    <dgm:cxn modelId="{75FFC674-EA9B-4D7F-8C83-602F296D6A32}" type="presParOf" srcId="{D9F7EA0E-B902-4360-9928-B914789B9EAF}" destId="{430C8D92-6FF0-4101-8756-BCA8EF936EFB}" srcOrd="3" destOrd="0" presId="urn:microsoft.com/office/officeart/2005/8/layout/target3"/>
    <dgm:cxn modelId="{365D4D40-3E56-4AB8-B3CB-34373C7CBCC1}" type="presParOf" srcId="{D9F7EA0E-B902-4360-9928-B914789B9EAF}" destId="{46BD31AF-32DA-45F4-B3F5-82894447A9C2}" srcOrd="4" destOrd="0" presId="urn:microsoft.com/office/officeart/2005/8/layout/target3"/>
    <dgm:cxn modelId="{14B9E64E-AE17-4D56-80B7-FECD09BD4DD7}" type="presParOf" srcId="{D9F7EA0E-B902-4360-9928-B914789B9EAF}" destId="{162067E2-7BBD-48AF-88EC-642D66A24E0E}" srcOrd="5" destOrd="0" presId="urn:microsoft.com/office/officeart/2005/8/layout/target3"/>
    <dgm:cxn modelId="{A1C7FB73-1886-4764-9396-C3DB1AF16961}" type="presParOf" srcId="{D9F7EA0E-B902-4360-9928-B914789B9EAF}" destId="{58665883-DDD7-4673-80DB-6AF937D1DF1E}" srcOrd="6" destOrd="0" presId="urn:microsoft.com/office/officeart/2005/8/layout/target3"/>
    <dgm:cxn modelId="{24AAA85C-D921-4643-B1D6-3C0F922CBF37}" type="presParOf" srcId="{D9F7EA0E-B902-4360-9928-B914789B9EAF}" destId="{69930C75-A8A9-4DFF-A0D8-025380CDC77C}" srcOrd="7" destOrd="0" presId="urn:microsoft.com/office/officeart/2005/8/layout/target3"/>
    <dgm:cxn modelId="{A2FBA8E4-BF18-4904-BB28-E66372518E86}" type="presParOf" srcId="{D9F7EA0E-B902-4360-9928-B914789B9EAF}" destId="{8BF4A94A-7E50-4917-A468-A9F4D779DA19}" srcOrd="8" destOrd="0" presId="urn:microsoft.com/office/officeart/2005/8/layout/target3"/>
    <dgm:cxn modelId="{0A63EBA0-DF19-4C5A-9CEB-DF83B04F724D}" type="presParOf" srcId="{D9F7EA0E-B902-4360-9928-B914789B9EAF}" destId="{91C474E9-3E53-45F6-BE1D-4B1D3342327E}" srcOrd="9" destOrd="0" presId="urn:microsoft.com/office/officeart/2005/8/layout/target3"/>
    <dgm:cxn modelId="{D761747B-8048-4705-A899-34F602FF3E30}" type="presParOf" srcId="{D9F7EA0E-B902-4360-9928-B914789B9EAF}" destId="{0CE63737-C648-4CE1-91B1-D72D02EE653C}" srcOrd="10" destOrd="0" presId="urn:microsoft.com/office/officeart/2005/8/layout/target3"/>
    <dgm:cxn modelId="{4F4CABFB-CB17-498B-9A46-FCFB651B3560}" type="presParOf" srcId="{D9F7EA0E-B902-4360-9928-B914789B9EAF}" destId="{01882813-83DD-4FC6-A4D3-0F28AB975B23}" srcOrd="11" destOrd="0" presId="urn:microsoft.com/office/officeart/2005/8/layout/target3"/>
    <dgm:cxn modelId="{87318EEA-6767-4DCA-9147-0AD64BF7F064}" type="presParOf" srcId="{D9F7EA0E-B902-4360-9928-B914789B9EAF}" destId="{5F2C946B-6A30-40B2-84F6-83EBD46CF30B}" srcOrd="12" destOrd="0" presId="urn:microsoft.com/office/officeart/2005/8/layout/target3"/>
    <dgm:cxn modelId="{1447F547-73CA-417D-9DED-4913B318F914}" type="presParOf" srcId="{D9F7EA0E-B902-4360-9928-B914789B9EAF}" destId="{C66C9C68-C325-4C16-AC37-9EDE550B2AE6}" srcOrd="13" destOrd="0" presId="urn:microsoft.com/office/officeart/2005/8/layout/target3"/>
    <dgm:cxn modelId="{D7BCAE7D-3009-4336-9A8C-CE4DF58D52C4}" type="presParOf" srcId="{D9F7EA0E-B902-4360-9928-B914789B9EAF}" destId="{EEAF2FFD-032B-43DF-A32E-3ED75D1D2D28}" srcOrd="14" destOrd="0" presId="urn:microsoft.com/office/officeart/2005/8/layout/target3"/>
    <dgm:cxn modelId="{B2FE2DE4-380D-44ED-999C-6718E3DCEEF1}" type="presParOf" srcId="{D9F7EA0E-B902-4360-9928-B914789B9EAF}" destId="{352336BC-8A30-4113-8167-4982199F77B2}" srcOrd="15" destOrd="0" presId="urn:microsoft.com/office/officeart/2005/8/layout/target3"/>
    <dgm:cxn modelId="{A880ABBD-56EC-43BD-84CD-53647770D239}" type="presParOf" srcId="{D9F7EA0E-B902-4360-9928-B914789B9EAF}" destId="{2A613CB4-F959-4A72-A76C-71AD7C63DDD6}" srcOrd="16" destOrd="0" presId="urn:microsoft.com/office/officeart/2005/8/layout/target3"/>
    <dgm:cxn modelId="{1A12B4E1-7C2D-4A63-97DE-24A8719F6819}" type="presParOf" srcId="{D9F7EA0E-B902-4360-9928-B914789B9EAF}" destId="{9EE3E1BA-300B-4EC7-AC9C-C8F77B3A6485}" srcOrd="17" destOrd="0" presId="urn:microsoft.com/office/officeart/2005/8/layout/target3"/>
    <dgm:cxn modelId="{9BF9A68B-90A0-456D-B1EC-DC3BDD670348}" type="presParOf" srcId="{D9F7EA0E-B902-4360-9928-B914789B9EAF}" destId="{5171BCF9-4E19-4F57-AEC1-2D87AF2B508B}" srcOrd="18" destOrd="0" presId="urn:microsoft.com/office/officeart/2005/8/layout/target3"/>
    <dgm:cxn modelId="{FA33AA77-3C5F-4356-BB5E-82C33D79A3EF}" type="presParOf" srcId="{D9F7EA0E-B902-4360-9928-B914789B9EAF}" destId="{D5989CE7-D5D3-414C-B8D0-31BF6AE900AA}" srcOrd="19" destOrd="0" presId="urn:microsoft.com/office/officeart/2005/8/layout/target3"/>
  </dgm:cxnLst>
  <dgm:bg>
    <a:noFill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568119-EBD6-46E4-8F60-87A19217351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98DF05-A7F6-402E-985C-5F7FFC8AAEBF}">
      <dgm:prSet phldrT="[Text]" custT="1"/>
      <dgm:spPr/>
      <dgm:t>
        <a:bodyPr/>
        <a:lstStyle/>
        <a:p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Start Building a Buyers List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6B4FA4-EEE7-4347-8068-32DA6CA4B320}" type="parTrans" cxnId="{97C0FEE5-DD07-46A8-8964-00F81DBADE36}">
      <dgm:prSet/>
      <dgm:spPr/>
      <dgm:t>
        <a:bodyPr/>
        <a:lstStyle/>
        <a:p>
          <a:endParaRPr lang="en-US"/>
        </a:p>
      </dgm:t>
    </dgm:pt>
    <dgm:pt modelId="{327AC0B9-754F-46F5-8D2D-88E3230C4B48}" type="sibTrans" cxnId="{97C0FEE5-DD07-46A8-8964-00F81DBADE36}">
      <dgm:prSet/>
      <dgm:spPr/>
      <dgm:t>
        <a:bodyPr/>
        <a:lstStyle/>
        <a:p>
          <a:endParaRPr lang="en-US"/>
        </a:p>
      </dgm:t>
    </dgm:pt>
    <dgm:pt modelId="{9906EE64-1E95-4CA6-B168-167B4D00DF70}">
      <dgm:prSet phldrT="[Text]" custT="1"/>
      <dgm:spPr/>
      <dgm:t>
        <a:bodyPr/>
        <a:lstStyle/>
        <a:p>
          <a:r>
            <a:rPr lang="en-US" sz="2000" dirty="0" smtClean="0"/>
            <a:t>Advertising</a:t>
          </a:r>
          <a:endParaRPr lang="en-US" sz="2000" dirty="0"/>
        </a:p>
      </dgm:t>
    </dgm:pt>
    <dgm:pt modelId="{5857A2EC-7358-4580-8187-23772D746F76}" type="parTrans" cxnId="{AD8E5FC8-96B3-451E-98AA-E0F76824EAE9}">
      <dgm:prSet/>
      <dgm:spPr/>
      <dgm:t>
        <a:bodyPr/>
        <a:lstStyle/>
        <a:p>
          <a:endParaRPr lang="en-US"/>
        </a:p>
      </dgm:t>
    </dgm:pt>
    <dgm:pt modelId="{7DED2B65-7778-4322-847D-95037BFDFDD0}" type="sibTrans" cxnId="{AD8E5FC8-96B3-451E-98AA-E0F76824EAE9}">
      <dgm:prSet/>
      <dgm:spPr/>
      <dgm:t>
        <a:bodyPr/>
        <a:lstStyle/>
        <a:p>
          <a:endParaRPr lang="en-US"/>
        </a:p>
      </dgm:t>
    </dgm:pt>
    <dgm:pt modelId="{6FFA6556-91FA-4F7E-8DD3-0FDF8D014BA0}">
      <dgm:prSet phldrT="[Text]" custT="1"/>
      <dgm:spPr/>
      <dgm:t>
        <a:bodyPr/>
        <a:lstStyle/>
        <a:p>
          <a:r>
            <a:rPr lang="en-US" sz="2000" dirty="0" smtClean="0"/>
            <a:t>Nurturing</a:t>
          </a:r>
          <a:endParaRPr lang="en-US" sz="2000" dirty="0"/>
        </a:p>
      </dgm:t>
    </dgm:pt>
    <dgm:pt modelId="{C3EEF11A-A2AB-4928-A6C2-58EDE137C72B}" type="parTrans" cxnId="{E142C167-1104-4A93-BB25-91AE34521C1E}">
      <dgm:prSet/>
      <dgm:spPr/>
      <dgm:t>
        <a:bodyPr/>
        <a:lstStyle/>
        <a:p>
          <a:endParaRPr lang="en-US"/>
        </a:p>
      </dgm:t>
    </dgm:pt>
    <dgm:pt modelId="{8D954259-9981-4669-A44A-EB041463A676}" type="sibTrans" cxnId="{E142C167-1104-4A93-BB25-91AE34521C1E}">
      <dgm:prSet/>
      <dgm:spPr/>
      <dgm:t>
        <a:bodyPr/>
        <a:lstStyle/>
        <a:p>
          <a:endParaRPr lang="en-US"/>
        </a:p>
      </dgm:t>
    </dgm:pt>
    <dgm:pt modelId="{9CFFBB58-4199-4094-AC23-ADA9D82D6854}">
      <dgm:prSet phldrT="[Text]" custT="1"/>
      <dgm:spPr/>
      <dgm:t>
        <a:bodyPr/>
        <a:lstStyle/>
        <a:p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Find Properties &amp; Sellers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55C3A50-AB52-4015-BE5A-21BD289D6034}" type="parTrans" cxnId="{EAE833CB-0E20-4B9E-B8B9-6567ED95715C}">
      <dgm:prSet/>
      <dgm:spPr/>
      <dgm:t>
        <a:bodyPr/>
        <a:lstStyle/>
        <a:p>
          <a:endParaRPr lang="en-US"/>
        </a:p>
      </dgm:t>
    </dgm:pt>
    <dgm:pt modelId="{BEEFCBA4-4FE9-4DF2-B389-9F560E519FAA}" type="sibTrans" cxnId="{EAE833CB-0E20-4B9E-B8B9-6567ED95715C}">
      <dgm:prSet/>
      <dgm:spPr/>
      <dgm:t>
        <a:bodyPr/>
        <a:lstStyle/>
        <a:p>
          <a:endParaRPr lang="en-US"/>
        </a:p>
      </dgm:t>
    </dgm:pt>
    <dgm:pt modelId="{ACBD3F3B-6E56-4B87-A645-84584EC3C37D}">
      <dgm:prSet phldrT="[Text]" custT="1"/>
      <dgm:spPr/>
      <dgm:t>
        <a:bodyPr/>
        <a:lstStyle/>
        <a:p>
          <a:r>
            <a:rPr lang="en-US" sz="2000" dirty="0" smtClean="0"/>
            <a:t>Advertising</a:t>
          </a:r>
          <a:endParaRPr lang="en-US" sz="2000" dirty="0"/>
        </a:p>
      </dgm:t>
    </dgm:pt>
    <dgm:pt modelId="{1D90D401-CE1D-4DC4-9E6D-30E303A96306}" type="parTrans" cxnId="{FC81D225-81CF-4A08-81B9-EB788831BBD7}">
      <dgm:prSet/>
      <dgm:spPr/>
      <dgm:t>
        <a:bodyPr/>
        <a:lstStyle/>
        <a:p>
          <a:endParaRPr lang="en-US"/>
        </a:p>
      </dgm:t>
    </dgm:pt>
    <dgm:pt modelId="{7658364A-D020-4C64-8459-F39EC87DE3DF}" type="sibTrans" cxnId="{FC81D225-81CF-4A08-81B9-EB788831BBD7}">
      <dgm:prSet/>
      <dgm:spPr/>
      <dgm:t>
        <a:bodyPr/>
        <a:lstStyle/>
        <a:p>
          <a:endParaRPr lang="en-US"/>
        </a:p>
      </dgm:t>
    </dgm:pt>
    <dgm:pt modelId="{94125EBC-74DF-43E6-9B3A-9E8276F7EDC2}">
      <dgm:prSet phldrT="[Text]" custT="1"/>
      <dgm:spPr/>
      <dgm:t>
        <a:bodyPr/>
        <a:lstStyle/>
        <a:p>
          <a:r>
            <a:rPr lang="en-US" sz="2000" dirty="0" smtClean="0"/>
            <a:t>Establish Follow Up Process</a:t>
          </a:r>
          <a:endParaRPr lang="en-US" sz="2000" dirty="0"/>
        </a:p>
      </dgm:t>
    </dgm:pt>
    <dgm:pt modelId="{42855BC8-8477-4B2B-A621-44EC61F5A3AA}" type="parTrans" cxnId="{E96C94D3-BABD-48F7-95CB-9C00E6425089}">
      <dgm:prSet/>
      <dgm:spPr/>
      <dgm:t>
        <a:bodyPr/>
        <a:lstStyle/>
        <a:p>
          <a:endParaRPr lang="en-US"/>
        </a:p>
      </dgm:t>
    </dgm:pt>
    <dgm:pt modelId="{772C8A44-6A08-4AA4-8AE0-78D98F32AA39}" type="sibTrans" cxnId="{E96C94D3-BABD-48F7-95CB-9C00E6425089}">
      <dgm:prSet/>
      <dgm:spPr/>
      <dgm:t>
        <a:bodyPr/>
        <a:lstStyle/>
        <a:p>
          <a:endParaRPr lang="en-US"/>
        </a:p>
      </dgm:t>
    </dgm:pt>
    <dgm:pt modelId="{C955467D-56B5-4A4A-9CC3-58E4A60E16D5}">
      <dgm:prSet phldrT="[Text]" custT="1"/>
      <dgm:spPr/>
      <dgm:t>
        <a:bodyPr/>
        <a:lstStyle/>
        <a:p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Analyze the Deal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B1A64A-74E9-4B02-B75F-796D74507592}" type="parTrans" cxnId="{6A618E0D-38BF-4BF8-AC12-29252B2E892A}">
      <dgm:prSet/>
      <dgm:spPr/>
      <dgm:t>
        <a:bodyPr/>
        <a:lstStyle/>
        <a:p>
          <a:endParaRPr lang="en-US"/>
        </a:p>
      </dgm:t>
    </dgm:pt>
    <dgm:pt modelId="{86FACB5D-B7F1-4A39-9111-3F8AA1B04EF6}" type="sibTrans" cxnId="{6A618E0D-38BF-4BF8-AC12-29252B2E892A}">
      <dgm:prSet/>
      <dgm:spPr/>
      <dgm:t>
        <a:bodyPr/>
        <a:lstStyle/>
        <a:p>
          <a:endParaRPr lang="en-US"/>
        </a:p>
      </dgm:t>
    </dgm:pt>
    <dgm:pt modelId="{757A5312-2DCF-43EF-BCC4-3FB063661DEB}">
      <dgm:prSet phldrT="[Text]" custT="1"/>
      <dgm:spPr/>
      <dgm:t>
        <a:bodyPr/>
        <a:lstStyle/>
        <a:p>
          <a:r>
            <a:rPr lang="en-US" sz="2000" dirty="0" smtClean="0"/>
            <a:t>Truth is in the Numbers</a:t>
          </a:r>
          <a:endParaRPr lang="en-US" sz="2000" dirty="0"/>
        </a:p>
      </dgm:t>
    </dgm:pt>
    <dgm:pt modelId="{F3FE5405-0241-486E-8971-BC14867104CB}" type="parTrans" cxnId="{158379B4-58E7-4B5D-9B33-7F079B38AD0F}">
      <dgm:prSet/>
      <dgm:spPr/>
      <dgm:t>
        <a:bodyPr/>
        <a:lstStyle/>
        <a:p>
          <a:endParaRPr lang="en-US"/>
        </a:p>
      </dgm:t>
    </dgm:pt>
    <dgm:pt modelId="{34C45FC8-8590-42B6-8087-28104C326D0C}" type="sibTrans" cxnId="{158379B4-58E7-4B5D-9B33-7F079B38AD0F}">
      <dgm:prSet/>
      <dgm:spPr/>
      <dgm:t>
        <a:bodyPr/>
        <a:lstStyle/>
        <a:p>
          <a:endParaRPr lang="en-US"/>
        </a:p>
      </dgm:t>
    </dgm:pt>
    <dgm:pt modelId="{FD5642EB-8105-454D-8420-471B306CB350}">
      <dgm:prSet phldrT="[Text]" custT="1"/>
      <dgm:spPr/>
      <dgm:t>
        <a:bodyPr/>
        <a:lstStyle/>
        <a:p>
          <a:r>
            <a:rPr lang="en-US" sz="2000" dirty="0" smtClean="0"/>
            <a:t>Use Tools</a:t>
          </a:r>
          <a:endParaRPr lang="en-US" sz="2000" dirty="0"/>
        </a:p>
      </dgm:t>
    </dgm:pt>
    <dgm:pt modelId="{7C0A7AFE-7D63-4811-9392-051E0AFF5621}" type="parTrans" cxnId="{BD3EDBA3-F436-45AB-9474-D81B452D9643}">
      <dgm:prSet/>
      <dgm:spPr/>
      <dgm:t>
        <a:bodyPr/>
        <a:lstStyle/>
        <a:p>
          <a:endParaRPr lang="en-US"/>
        </a:p>
      </dgm:t>
    </dgm:pt>
    <dgm:pt modelId="{C69BC567-D8A8-4A8E-9A00-6FBCBC564A1B}" type="sibTrans" cxnId="{BD3EDBA3-F436-45AB-9474-D81B452D9643}">
      <dgm:prSet/>
      <dgm:spPr/>
      <dgm:t>
        <a:bodyPr/>
        <a:lstStyle/>
        <a:p>
          <a:endParaRPr lang="en-US"/>
        </a:p>
      </dgm:t>
    </dgm:pt>
    <dgm:pt modelId="{59E65953-EE0B-4287-A10E-1D437D9EB4BA}">
      <dgm:prSet phldrT="[Text]" custT="1"/>
      <dgm:spPr/>
      <dgm:t>
        <a:bodyPr/>
        <a:lstStyle/>
        <a:p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Make Offers to Buy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9A83DE1-2D99-4ED6-A8C9-AE17CFCC0703}" type="parTrans" cxnId="{8B99A6A6-3EA8-47A1-8628-96BD59C32E1E}">
      <dgm:prSet/>
      <dgm:spPr/>
      <dgm:t>
        <a:bodyPr/>
        <a:lstStyle/>
        <a:p>
          <a:endParaRPr lang="en-US"/>
        </a:p>
      </dgm:t>
    </dgm:pt>
    <dgm:pt modelId="{57B6CC49-40D8-4A64-A70F-3D3975607834}" type="sibTrans" cxnId="{8B99A6A6-3EA8-47A1-8628-96BD59C32E1E}">
      <dgm:prSet/>
      <dgm:spPr/>
      <dgm:t>
        <a:bodyPr/>
        <a:lstStyle/>
        <a:p>
          <a:endParaRPr lang="en-US"/>
        </a:p>
      </dgm:t>
    </dgm:pt>
    <dgm:pt modelId="{4725F288-9190-4A09-B1F4-33539BE62A2D}">
      <dgm:prSet phldrT="[Text]" custT="1"/>
      <dgm:spPr/>
      <dgm:t>
        <a:bodyPr/>
        <a:lstStyle/>
        <a:p>
          <a:r>
            <a:rPr lang="en-US" sz="2000" dirty="0" smtClean="0"/>
            <a:t>Contingencies</a:t>
          </a:r>
          <a:endParaRPr lang="en-US" sz="2000" dirty="0"/>
        </a:p>
      </dgm:t>
    </dgm:pt>
    <dgm:pt modelId="{59F4DC21-69F6-4A3B-8882-4537205223D8}" type="parTrans" cxnId="{5A764FAB-6FD6-43E4-BEEF-8CAEAF2E727D}">
      <dgm:prSet/>
      <dgm:spPr/>
      <dgm:t>
        <a:bodyPr/>
        <a:lstStyle/>
        <a:p>
          <a:endParaRPr lang="en-US"/>
        </a:p>
      </dgm:t>
    </dgm:pt>
    <dgm:pt modelId="{83B5596C-7B6B-4481-B508-AED518C0FFDC}" type="sibTrans" cxnId="{5A764FAB-6FD6-43E4-BEEF-8CAEAF2E727D}">
      <dgm:prSet/>
      <dgm:spPr/>
      <dgm:t>
        <a:bodyPr/>
        <a:lstStyle/>
        <a:p>
          <a:endParaRPr lang="en-US"/>
        </a:p>
      </dgm:t>
    </dgm:pt>
    <dgm:pt modelId="{26AB0687-A499-4A23-AC83-E5112F4A9426}">
      <dgm:prSet phldrT="[Text]" custT="1"/>
      <dgm:spPr/>
      <dgm:t>
        <a:bodyPr/>
        <a:lstStyle/>
        <a:p>
          <a:r>
            <a:rPr lang="en-US" sz="2000" dirty="0" smtClean="0"/>
            <a:t>Negotiations</a:t>
          </a:r>
          <a:endParaRPr lang="en-US" sz="2000" dirty="0"/>
        </a:p>
      </dgm:t>
    </dgm:pt>
    <dgm:pt modelId="{7617F842-7514-4AF2-B55F-5EC736DF0595}" type="parTrans" cxnId="{8BF82A70-E496-48BB-8E26-341152FD83CB}">
      <dgm:prSet/>
      <dgm:spPr/>
      <dgm:t>
        <a:bodyPr/>
        <a:lstStyle/>
        <a:p>
          <a:endParaRPr lang="en-US"/>
        </a:p>
      </dgm:t>
    </dgm:pt>
    <dgm:pt modelId="{843C0143-DF3A-419D-A0A6-62BFD27D4BFA}" type="sibTrans" cxnId="{8BF82A70-E496-48BB-8E26-341152FD83CB}">
      <dgm:prSet/>
      <dgm:spPr/>
      <dgm:t>
        <a:bodyPr/>
        <a:lstStyle/>
        <a:p>
          <a:endParaRPr lang="en-US"/>
        </a:p>
      </dgm:t>
    </dgm:pt>
    <dgm:pt modelId="{0340D491-B2A5-40DB-91A7-E1E2BDE6FCE2}">
      <dgm:prSet phldrT="[Text]" custT="1"/>
      <dgm:spPr/>
      <dgm:t>
        <a:bodyPr/>
        <a:lstStyle/>
        <a:p>
          <a:r>
            <a:rPr lang="en-US" sz="2000" dirty="0" smtClean="0"/>
            <a:t>Automate</a:t>
          </a:r>
          <a:endParaRPr lang="en-US" sz="2000" dirty="0"/>
        </a:p>
      </dgm:t>
    </dgm:pt>
    <dgm:pt modelId="{E5D399A7-520B-4C0E-8C33-06BBA81DFA72}" type="parTrans" cxnId="{E1C0F2FE-C8F9-4838-96F0-497A7818FBB4}">
      <dgm:prSet/>
      <dgm:spPr/>
      <dgm:t>
        <a:bodyPr/>
        <a:lstStyle/>
        <a:p>
          <a:endParaRPr lang="en-US"/>
        </a:p>
      </dgm:t>
    </dgm:pt>
    <dgm:pt modelId="{4A3E75EC-CAAF-4A63-990E-1A41EE309A60}" type="sibTrans" cxnId="{E1C0F2FE-C8F9-4838-96F0-497A7818FBB4}">
      <dgm:prSet/>
      <dgm:spPr/>
      <dgm:t>
        <a:bodyPr/>
        <a:lstStyle/>
        <a:p>
          <a:endParaRPr lang="en-US"/>
        </a:p>
      </dgm:t>
    </dgm:pt>
    <dgm:pt modelId="{3D532414-FC88-4F98-95E9-CAFA6B50B6DD}">
      <dgm:prSet phldrT="[Text]" custT="1"/>
      <dgm:spPr/>
      <dgm:t>
        <a:bodyPr/>
        <a:lstStyle/>
        <a:p>
          <a:r>
            <a: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Implement Exit Strategy</a:t>
          </a:r>
          <a:endParaRPr 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F394C1-38D5-4933-8D68-8248AD4994D2}" type="parTrans" cxnId="{B921B845-7F1D-4E0C-8DD1-C8D5E63C9641}">
      <dgm:prSet/>
      <dgm:spPr/>
      <dgm:t>
        <a:bodyPr/>
        <a:lstStyle/>
        <a:p>
          <a:endParaRPr lang="en-US"/>
        </a:p>
      </dgm:t>
    </dgm:pt>
    <dgm:pt modelId="{0EF807BC-E843-406D-8B6A-833699E39DE3}" type="sibTrans" cxnId="{B921B845-7F1D-4E0C-8DD1-C8D5E63C9641}">
      <dgm:prSet/>
      <dgm:spPr/>
      <dgm:t>
        <a:bodyPr/>
        <a:lstStyle/>
        <a:p>
          <a:endParaRPr lang="en-US"/>
        </a:p>
      </dgm:t>
    </dgm:pt>
    <dgm:pt modelId="{A260B553-933C-4407-ADDA-CBB699C47E14}">
      <dgm:prSet phldrT="[Text]" custT="1"/>
      <dgm:spPr/>
      <dgm:t>
        <a:bodyPr/>
        <a:lstStyle/>
        <a:p>
          <a:r>
            <a:rPr lang="en-US" sz="2000" dirty="0" smtClean="0"/>
            <a:t>Wholesaling/Flip</a:t>
          </a:r>
          <a:endParaRPr lang="en-US" sz="2000" dirty="0"/>
        </a:p>
      </dgm:t>
    </dgm:pt>
    <dgm:pt modelId="{B1CC9E8A-A2B9-48C1-8DB7-A7B9C3296160}" type="parTrans" cxnId="{885410F5-96CD-4760-A9DF-3B087688AE2C}">
      <dgm:prSet/>
      <dgm:spPr/>
      <dgm:t>
        <a:bodyPr/>
        <a:lstStyle/>
        <a:p>
          <a:endParaRPr lang="en-US"/>
        </a:p>
      </dgm:t>
    </dgm:pt>
    <dgm:pt modelId="{0463CF85-94B2-4835-BE1F-334AD3200757}" type="sibTrans" cxnId="{885410F5-96CD-4760-A9DF-3B087688AE2C}">
      <dgm:prSet/>
      <dgm:spPr/>
      <dgm:t>
        <a:bodyPr/>
        <a:lstStyle/>
        <a:p>
          <a:endParaRPr lang="en-US"/>
        </a:p>
      </dgm:t>
    </dgm:pt>
    <dgm:pt modelId="{3A18B1F0-D577-4E71-B0CA-E88320CA696F}" type="pres">
      <dgm:prSet presAssocID="{1C568119-EBD6-46E4-8F60-87A1921735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3CEBDC-335E-47B2-9026-462D26436BFC}" type="pres">
      <dgm:prSet presAssocID="{3D532414-FC88-4F98-95E9-CAFA6B50B6DD}" presName="boxAndChildren" presStyleCnt="0"/>
      <dgm:spPr/>
      <dgm:t>
        <a:bodyPr/>
        <a:lstStyle/>
        <a:p>
          <a:endParaRPr lang="en-US"/>
        </a:p>
      </dgm:t>
    </dgm:pt>
    <dgm:pt modelId="{FAD8060B-8BEA-4667-B7B3-02F03C961A7B}" type="pres">
      <dgm:prSet presAssocID="{3D532414-FC88-4F98-95E9-CAFA6B50B6DD}" presName="parentTextBox" presStyleLbl="node1" presStyleIdx="0" presStyleCnt="5"/>
      <dgm:spPr/>
      <dgm:t>
        <a:bodyPr/>
        <a:lstStyle/>
        <a:p>
          <a:endParaRPr lang="en-US"/>
        </a:p>
      </dgm:t>
    </dgm:pt>
    <dgm:pt modelId="{E28FC730-DD9F-4D1A-AC00-6E033D02DC56}" type="pres">
      <dgm:prSet presAssocID="{3D532414-FC88-4F98-95E9-CAFA6B50B6DD}" presName="entireBox" presStyleLbl="node1" presStyleIdx="0" presStyleCnt="5"/>
      <dgm:spPr/>
      <dgm:t>
        <a:bodyPr/>
        <a:lstStyle/>
        <a:p>
          <a:endParaRPr lang="en-US"/>
        </a:p>
      </dgm:t>
    </dgm:pt>
    <dgm:pt modelId="{5788A3EF-D6E3-4614-AB68-8FE7DE062408}" type="pres">
      <dgm:prSet presAssocID="{3D532414-FC88-4F98-95E9-CAFA6B50B6DD}" presName="descendantBox" presStyleCnt="0"/>
      <dgm:spPr/>
      <dgm:t>
        <a:bodyPr/>
        <a:lstStyle/>
        <a:p>
          <a:endParaRPr lang="en-US"/>
        </a:p>
      </dgm:t>
    </dgm:pt>
    <dgm:pt modelId="{BD64D1C9-230C-4381-9DAD-E924772B9D26}" type="pres">
      <dgm:prSet presAssocID="{A260B553-933C-4407-ADDA-CBB699C47E14}" presName="childTextBox" presStyleLbl="fgAccFollow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27E17E-8878-4E0D-8ECE-B4D93EB7F783}" type="pres">
      <dgm:prSet presAssocID="{57B6CC49-40D8-4A64-A70F-3D3975607834}" presName="sp" presStyleCnt="0"/>
      <dgm:spPr/>
      <dgm:t>
        <a:bodyPr/>
        <a:lstStyle/>
        <a:p>
          <a:endParaRPr lang="en-US"/>
        </a:p>
      </dgm:t>
    </dgm:pt>
    <dgm:pt modelId="{533E1098-D333-49EC-87AF-3C0BFB143C14}" type="pres">
      <dgm:prSet presAssocID="{59E65953-EE0B-4287-A10E-1D437D9EB4BA}" presName="arrowAndChildren" presStyleCnt="0"/>
      <dgm:spPr/>
      <dgm:t>
        <a:bodyPr/>
        <a:lstStyle/>
        <a:p>
          <a:endParaRPr lang="en-US"/>
        </a:p>
      </dgm:t>
    </dgm:pt>
    <dgm:pt modelId="{70E4DC86-CC61-4356-955B-AE03A7019580}" type="pres">
      <dgm:prSet presAssocID="{59E65953-EE0B-4287-A10E-1D437D9EB4BA}" presName="parentTextArrow" presStyleLbl="node1" presStyleIdx="0" presStyleCnt="5"/>
      <dgm:spPr/>
      <dgm:t>
        <a:bodyPr/>
        <a:lstStyle/>
        <a:p>
          <a:endParaRPr lang="en-US"/>
        </a:p>
      </dgm:t>
    </dgm:pt>
    <dgm:pt modelId="{E60AFF98-39AC-4712-B662-33F3642769AE}" type="pres">
      <dgm:prSet presAssocID="{59E65953-EE0B-4287-A10E-1D437D9EB4BA}" presName="arrow" presStyleLbl="node1" presStyleIdx="1" presStyleCnt="5"/>
      <dgm:spPr/>
      <dgm:t>
        <a:bodyPr/>
        <a:lstStyle/>
        <a:p>
          <a:endParaRPr lang="en-US"/>
        </a:p>
      </dgm:t>
    </dgm:pt>
    <dgm:pt modelId="{684564C6-9AB2-401C-BBDA-0228A383BC8F}" type="pres">
      <dgm:prSet presAssocID="{59E65953-EE0B-4287-A10E-1D437D9EB4BA}" presName="descendantArrow" presStyleCnt="0"/>
      <dgm:spPr/>
      <dgm:t>
        <a:bodyPr/>
        <a:lstStyle/>
        <a:p>
          <a:endParaRPr lang="en-US"/>
        </a:p>
      </dgm:t>
    </dgm:pt>
    <dgm:pt modelId="{801F3A70-B889-4532-8522-2D00CC8D12D8}" type="pres">
      <dgm:prSet presAssocID="{4725F288-9190-4A09-B1F4-33539BE62A2D}" presName="childTextArrow" presStyleLbl="fgAccFollow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536372-87D9-4B2B-9537-C98A052C8A3A}" type="pres">
      <dgm:prSet presAssocID="{26AB0687-A499-4A23-AC83-E5112F4A9426}" presName="childTextArrow" presStyleLbl="fgAccFollow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8D51F4-F592-43EF-B475-B65C3EFDA433}" type="pres">
      <dgm:prSet presAssocID="{86FACB5D-B7F1-4A39-9111-3F8AA1B04EF6}" presName="sp" presStyleCnt="0"/>
      <dgm:spPr/>
      <dgm:t>
        <a:bodyPr/>
        <a:lstStyle/>
        <a:p>
          <a:endParaRPr lang="en-US"/>
        </a:p>
      </dgm:t>
    </dgm:pt>
    <dgm:pt modelId="{0B01DD62-6841-439F-9DCC-602370D35F28}" type="pres">
      <dgm:prSet presAssocID="{C955467D-56B5-4A4A-9CC3-58E4A60E16D5}" presName="arrowAndChildren" presStyleCnt="0"/>
      <dgm:spPr/>
      <dgm:t>
        <a:bodyPr/>
        <a:lstStyle/>
        <a:p>
          <a:endParaRPr lang="en-US"/>
        </a:p>
      </dgm:t>
    </dgm:pt>
    <dgm:pt modelId="{FC41AA6B-F343-4504-B10C-87EBDC3C3627}" type="pres">
      <dgm:prSet presAssocID="{C955467D-56B5-4A4A-9CC3-58E4A60E16D5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94CAACD7-3D9D-4F93-8AC0-2C89D416F9E6}" type="pres">
      <dgm:prSet presAssocID="{C955467D-56B5-4A4A-9CC3-58E4A60E16D5}" presName="arrow" presStyleLbl="node1" presStyleIdx="2" presStyleCnt="5"/>
      <dgm:spPr/>
      <dgm:t>
        <a:bodyPr/>
        <a:lstStyle/>
        <a:p>
          <a:endParaRPr lang="en-US"/>
        </a:p>
      </dgm:t>
    </dgm:pt>
    <dgm:pt modelId="{FF974EBA-BA66-4067-8E94-4B40B42E559F}" type="pres">
      <dgm:prSet presAssocID="{C955467D-56B5-4A4A-9CC3-58E4A60E16D5}" presName="descendantArrow" presStyleCnt="0"/>
      <dgm:spPr/>
      <dgm:t>
        <a:bodyPr/>
        <a:lstStyle/>
        <a:p>
          <a:endParaRPr lang="en-US"/>
        </a:p>
      </dgm:t>
    </dgm:pt>
    <dgm:pt modelId="{E09DD7F1-0BA2-4962-BBDB-9B25D00CA790}" type="pres">
      <dgm:prSet presAssocID="{757A5312-2DCF-43EF-BCC4-3FB063661DEB}" presName="childTextArrow" presStyleLbl="fgAccFollowNode1" presStyleIdx="3" presStyleCnt="10" custScaleX="174799" custScaleY="756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6C750D-B975-46F1-8538-4C0FF1A4E798}" type="pres">
      <dgm:prSet presAssocID="{FD5642EB-8105-454D-8420-471B306CB350}" presName="childTextArrow" presStyleLbl="fgAccFollow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2188DE-AAE4-4144-A4E1-764847642067}" type="pres">
      <dgm:prSet presAssocID="{0340D491-B2A5-40DB-91A7-E1E2BDE6FCE2}" presName="childTextArrow" presStyleLbl="fgAccFollow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35C18D-68D3-4F2F-8E7F-C38FF620907C}" type="pres">
      <dgm:prSet presAssocID="{BEEFCBA4-4FE9-4DF2-B389-9F560E519FAA}" presName="sp" presStyleCnt="0"/>
      <dgm:spPr/>
      <dgm:t>
        <a:bodyPr/>
        <a:lstStyle/>
        <a:p>
          <a:endParaRPr lang="en-US"/>
        </a:p>
      </dgm:t>
    </dgm:pt>
    <dgm:pt modelId="{CE26E39A-EF12-4B2F-8E4F-2F3961DBE450}" type="pres">
      <dgm:prSet presAssocID="{9CFFBB58-4199-4094-AC23-ADA9D82D6854}" presName="arrowAndChildren" presStyleCnt="0"/>
      <dgm:spPr/>
      <dgm:t>
        <a:bodyPr/>
        <a:lstStyle/>
        <a:p>
          <a:endParaRPr lang="en-US"/>
        </a:p>
      </dgm:t>
    </dgm:pt>
    <dgm:pt modelId="{EB70CA1E-3F13-44A5-B263-9F5BBEF1E3F7}" type="pres">
      <dgm:prSet presAssocID="{9CFFBB58-4199-4094-AC23-ADA9D82D6854}" presName="parentTextArrow" presStyleLbl="node1" presStyleIdx="2" presStyleCnt="5"/>
      <dgm:spPr/>
      <dgm:t>
        <a:bodyPr/>
        <a:lstStyle/>
        <a:p>
          <a:endParaRPr lang="en-US"/>
        </a:p>
      </dgm:t>
    </dgm:pt>
    <dgm:pt modelId="{9EFAB18E-C4AF-43E4-A637-45F38AD5B71C}" type="pres">
      <dgm:prSet presAssocID="{9CFFBB58-4199-4094-AC23-ADA9D82D6854}" presName="arrow" presStyleLbl="node1" presStyleIdx="3" presStyleCnt="5"/>
      <dgm:spPr/>
      <dgm:t>
        <a:bodyPr/>
        <a:lstStyle/>
        <a:p>
          <a:endParaRPr lang="en-US"/>
        </a:p>
      </dgm:t>
    </dgm:pt>
    <dgm:pt modelId="{6F478277-3481-44FB-99D8-EFFAF8326B40}" type="pres">
      <dgm:prSet presAssocID="{9CFFBB58-4199-4094-AC23-ADA9D82D6854}" presName="descendantArrow" presStyleCnt="0"/>
      <dgm:spPr/>
      <dgm:t>
        <a:bodyPr/>
        <a:lstStyle/>
        <a:p>
          <a:endParaRPr lang="en-US"/>
        </a:p>
      </dgm:t>
    </dgm:pt>
    <dgm:pt modelId="{1C03D5CB-EB0F-4A7E-B8D7-06AE2338DECA}" type="pres">
      <dgm:prSet presAssocID="{ACBD3F3B-6E56-4B87-A645-84584EC3C37D}" presName="childTextArrow" presStyleLbl="fgAccFollow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981DDE-67D8-4BD1-88D2-500E01A23EA1}" type="pres">
      <dgm:prSet presAssocID="{94125EBC-74DF-43E6-9B3A-9E8276F7EDC2}" presName="childTextArrow" presStyleLbl="fgAccFollowNode1" presStyleIdx="7" presStyleCnt="10" custScaleX="150037" custScaleY="861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7C5268-3FCF-4BF9-9A33-213705038602}" type="pres">
      <dgm:prSet presAssocID="{327AC0B9-754F-46F5-8D2D-88E3230C4B48}" presName="sp" presStyleCnt="0"/>
      <dgm:spPr/>
      <dgm:t>
        <a:bodyPr/>
        <a:lstStyle/>
        <a:p>
          <a:endParaRPr lang="en-US"/>
        </a:p>
      </dgm:t>
    </dgm:pt>
    <dgm:pt modelId="{7D7E0204-A3E2-4E6D-B53B-2CC74A52A307}" type="pres">
      <dgm:prSet presAssocID="{6F98DF05-A7F6-402E-985C-5F7FFC8AAEBF}" presName="arrowAndChildren" presStyleCnt="0"/>
      <dgm:spPr/>
      <dgm:t>
        <a:bodyPr/>
        <a:lstStyle/>
        <a:p>
          <a:endParaRPr lang="en-US"/>
        </a:p>
      </dgm:t>
    </dgm:pt>
    <dgm:pt modelId="{1A2D124C-2D5C-4388-A252-4D6E9EDBEDFD}" type="pres">
      <dgm:prSet presAssocID="{6F98DF05-A7F6-402E-985C-5F7FFC8AAEBF}" presName="parentTextArrow" presStyleLbl="node1" presStyleIdx="3" presStyleCnt="5"/>
      <dgm:spPr/>
      <dgm:t>
        <a:bodyPr/>
        <a:lstStyle/>
        <a:p>
          <a:endParaRPr lang="en-US"/>
        </a:p>
      </dgm:t>
    </dgm:pt>
    <dgm:pt modelId="{417B5DB4-81A3-49CE-A1CE-8754D7663CCF}" type="pres">
      <dgm:prSet presAssocID="{6F98DF05-A7F6-402E-985C-5F7FFC8AAEBF}" presName="arrow" presStyleLbl="node1" presStyleIdx="4" presStyleCnt="5"/>
      <dgm:spPr/>
      <dgm:t>
        <a:bodyPr/>
        <a:lstStyle/>
        <a:p>
          <a:endParaRPr lang="en-US"/>
        </a:p>
      </dgm:t>
    </dgm:pt>
    <dgm:pt modelId="{AD746E26-7B7E-4419-B0F6-93B794C20574}" type="pres">
      <dgm:prSet presAssocID="{6F98DF05-A7F6-402E-985C-5F7FFC8AAEBF}" presName="descendantArrow" presStyleCnt="0"/>
      <dgm:spPr/>
      <dgm:t>
        <a:bodyPr/>
        <a:lstStyle/>
        <a:p>
          <a:endParaRPr lang="en-US"/>
        </a:p>
      </dgm:t>
    </dgm:pt>
    <dgm:pt modelId="{50F5C384-978A-4A5A-955D-71133490CB00}" type="pres">
      <dgm:prSet presAssocID="{9906EE64-1E95-4CA6-B168-167B4D00DF70}" presName="childTextArrow" presStyleLbl="fgAccFollow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ACDF12-2765-49BD-8F83-9734EF6F1606}" type="pres">
      <dgm:prSet presAssocID="{6FFA6556-91FA-4F7E-8DD3-0FDF8D014BA0}" presName="childTextArrow" presStyleLbl="fgAccFollow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585FC6-8CF6-4249-808F-FA20DB3733E8}" type="presOf" srcId="{1C568119-EBD6-46E4-8F60-87A19217351D}" destId="{3A18B1F0-D577-4E71-B0CA-E88320CA696F}" srcOrd="0" destOrd="0" presId="urn:microsoft.com/office/officeart/2005/8/layout/process4"/>
    <dgm:cxn modelId="{5FDEEA85-AE42-4451-8355-22A6E7C84D9B}" type="presOf" srcId="{0340D491-B2A5-40DB-91A7-E1E2BDE6FCE2}" destId="{F32188DE-AAE4-4144-A4E1-764847642067}" srcOrd="0" destOrd="0" presId="urn:microsoft.com/office/officeart/2005/8/layout/process4"/>
    <dgm:cxn modelId="{FC81D225-81CF-4A08-81B9-EB788831BBD7}" srcId="{9CFFBB58-4199-4094-AC23-ADA9D82D6854}" destId="{ACBD3F3B-6E56-4B87-A645-84584EC3C37D}" srcOrd="0" destOrd="0" parTransId="{1D90D401-CE1D-4DC4-9E6D-30E303A96306}" sibTransId="{7658364A-D020-4C64-8459-F39EC87DE3DF}"/>
    <dgm:cxn modelId="{E6C81C26-1EFB-443B-B7D3-754423712660}" type="presOf" srcId="{3D532414-FC88-4F98-95E9-CAFA6B50B6DD}" destId="{FAD8060B-8BEA-4667-B7B3-02F03C961A7B}" srcOrd="0" destOrd="0" presId="urn:microsoft.com/office/officeart/2005/8/layout/process4"/>
    <dgm:cxn modelId="{E1C0F2FE-C8F9-4838-96F0-497A7818FBB4}" srcId="{C955467D-56B5-4A4A-9CC3-58E4A60E16D5}" destId="{0340D491-B2A5-40DB-91A7-E1E2BDE6FCE2}" srcOrd="2" destOrd="0" parTransId="{E5D399A7-520B-4C0E-8C33-06BBA81DFA72}" sibTransId="{4A3E75EC-CAAF-4A63-990E-1A41EE309A60}"/>
    <dgm:cxn modelId="{8BF82A70-E496-48BB-8E26-341152FD83CB}" srcId="{59E65953-EE0B-4287-A10E-1D437D9EB4BA}" destId="{26AB0687-A499-4A23-AC83-E5112F4A9426}" srcOrd="1" destOrd="0" parTransId="{7617F842-7514-4AF2-B55F-5EC736DF0595}" sibTransId="{843C0143-DF3A-419D-A0A6-62BFD27D4BFA}"/>
    <dgm:cxn modelId="{8B99A6A6-3EA8-47A1-8628-96BD59C32E1E}" srcId="{1C568119-EBD6-46E4-8F60-87A19217351D}" destId="{59E65953-EE0B-4287-A10E-1D437D9EB4BA}" srcOrd="3" destOrd="0" parTransId="{F9A83DE1-2D99-4ED6-A8C9-AE17CFCC0703}" sibTransId="{57B6CC49-40D8-4A64-A70F-3D3975607834}"/>
    <dgm:cxn modelId="{97C0FEE5-DD07-46A8-8964-00F81DBADE36}" srcId="{1C568119-EBD6-46E4-8F60-87A19217351D}" destId="{6F98DF05-A7F6-402E-985C-5F7FFC8AAEBF}" srcOrd="0" destOrd="0" parTransId="{F56B4FA4-EEE7-4347-8068-32DA6CA4B320}" sibTransId="{327AC0B9-754F-46F5-8D2D-88E3230C4B48}"/>
    <dgm:cxn modelId="{5223ED35-33D8-4172-B0CD-28739933E595}" type="presOf" srcId="{ACBD3F3B-6E56-4B87-A645-84584EC3C37D}" destId="{1C03D5CB-EB0F-4A7E-B8D7-06AE2338DECA}" srcOrd="0" destOrd="0" presId="urn:microsoft.com/office/officeart/2005/8/layout/process4"/>
    <dgm:cxn modelId="{AD8E5FC8-96B3-451E-98AA-E0F76824EAE9}" srcId="{6F98DF05-A7F6-402E-985C-5F7FFC8AAEBF}" destId="{9906EE64-1E95-4CA6-B168-167B4D00DF70}" srcOrd="0" destOrd="0" parTransId="{5857A2EC-7358-4580-8187-23772D746F76}" sibTransId="{7DED2B65-7778-4322-847D-95037BFDFDD0}"/>
    <dgm:cxn modelId="{E142C167-1104-4A93-BB25-91AE34521C1E}" srcId="{6F98DF05-A7F6-402E-985C-5F7FFC8AAEBF}" destId="{6FFA6556-91FA-4F7E-8DD3-0FDF8D014BA0}" srcOrd="1" destOrd="0" parTransId="{C3EEF11A-A2AB-4928-A6C2-58EDE137C72B}" sibTransId="{8D954259-9981-4669-A44A-EB041463A676}"/>
    <dgm:cxn modelId="{885410F5-96CD-4760-A9DF-3B087688AE2C}" srcId="{3D532414-FC88-4F98-95E9-CAFA6B50B6DD}" destId="{A260B553-933C-4407-ADDA-CBB699C47E14}" srcOrd="0" destOrd="0" parTransId="{B1CC9E8A-A2B9-48C1-8DB7-A7B9C3296160}" sibTransId="{0463CF85-94B2-4835-BE1F-334AD3200757}"/>
    <dgm:cxn modelId="{5A50CBBC-3C72-431F-8F1F-A13D862C1E3E}" type="presOf" srcId="{9906EE64-1E95-4CA6-B168-167B4D00DF70}" destId="{50F5C384-978A-4A5A-955D-71133490CB00}" srcOrd="0" destOrd="0" presId="urn:microsoft.com/office/officeart/2005/8/layout/process4"/>
    <dgm:cxn modelId="{BD3EDBA3-F436-45AB-9474-D81B452D9643}" srcId="{C955467D-56B5-4A4A-9CC3-58E4A60E16D5}" destId="{FD5642EB-8105-454D-8420-471B306CB350}" srcOrd="1" destOrd="0" parTransId="{7C0A7AFE-7D63-4811-9392-051E0AFF5621}" sibTransId="{C69BC567-D8A8-4A8E-9A00-6FBCBC564A1B}"/>
    <dgm:cxn modelId="{E96C94D3-BABD-48F7-95CB-9C00E6425089}" srcId="{9CFFBB58-4199-4094-AC23-ADA9D82D6854}" destId="{94125EBC-74DF-43E6-9B3A-9E8276F7EDC2}" srcOrd="1" destOrd="0" parTransId="{42855BC8-8477-4B2B-A621-44EC61F5A3AA}" sibTransId="{772C8A44-6A08-4AA4-8AE0-78D98F32AA39}"/>
    <dgm:cxn modelId="{DE0DD93F-C403-442A-9E85-769E0184CE2E}" type="presOf" srcId="{59E65953-EE0B-4287-A10E-1D437D9EB4BA}" destId="{70E4DC86-CC61-4356-955B-AE03A7019580}" srcOrd="0" destOrd="0" presId="urn:microsoft.com/office/officeart/2005/8/layout/process4"/>
    <dgm:cxn modelId="{98B58B2B-49D4-4309-9077-EED65F8A85F3}" type="presOf" srcId="{26AB0687-A499-4A23-AC83-E5112F4A9426}" destId="{2B536372-87D9-4B2B-9537-C98A052C8A3A}" srcOrd="0" destOrd="0" presId="urn:microsoft.com/office/officeart/2005/8/layout/process4"/>
    <dgm:cxn modelId="{158379B4-58E7-4B5D-9B33-7F079B38AD0F}" srcId="{C955467D-56B5-4A4A-9CC3-58E4A60E16D5}" destId="{757A5312-2DCF-43EF-BCC4-3FB063661DEB}" srcOrd="0" destOrd="0" parTransId="{F3FE5405-0241-486E-8971-BC14867104CB}" sibTransId="{34C45FC8-8590-42B6-8087-28104C326D0C}"/>
    <dgm:cxn modelId="{60A09696-D5C7-4A73-B8DD-2CF50C2ABF70}" type="presOf" srcId="{757A5312-2DCF-43EF-BCC4-3FB063661DEB}" destId="{E09DD7F1-0BA2-4962-BBDB-9B25D00CA790}" srcOrd="0" destOrd="0" presId="urn:microsoft.com/office/officeart/2005/8/layout/process4"/>
    <dgm:cxn modelId="{1DA426D3-9227-4660-8BBC-F7BEEE87C751}" type="presOf" srcId="{FD5642EB-8105-454D-8420-471B306CB350}" destId="{976C750D-B975-46F1-8538-4C0FF1A4E798}" srcOrd="0" destOrd="0" presId="urn:microsoft.com/office/officeart/2005/8/layout/process4"/>
    <dgm:cxn modelId="{C32523B0-DD38-40C9-BCA4-97C169B83A7A}" type="presOf" srcId="{C955467D-56B5-4A4A-9CC3-58E4A60E16D5}" destId="{FC41AA6B-F343-4504-B10C-87EBDC3C3627}" srcOrd="0" destOrd="0" presId="urn:microsoft.com/office/officeart/2005/8/layout/process4"/>
    <dgm:cxn modelId="{1FC12CBE-D08F-4324-A8B4-20B479141F23}" type="presOf" srcId="{6FFA6556-91FA-4F7E-8DD3-0FDF8D014BA0}" destId="{6CACDF12-2765-49BD-8F83-9734EF6F1606}" srcOrd="0" destOrd="0" presId="urn:microsoft.com/office/officeart/2005/8/layout/process4"/>
    <dgm:cxn modelId="{6A618E0D-38BF-4BF8-AC12-29252B2E892A}" srcId="{1C568119-EBD6-46E4-8F60-87A19217351D}" destId="{C955467D-56B5-4A4A-9CC3-58E4A60E16D5}" srcOrd="2" destOrd="0" parTransId="{9BB1A64A-74E9-4B02-B75F-796D74507592}" sibTransId="{86FACB5D-B7F1-4A39-9111-3F8AA1B04EF6}"/>
    <dgm:cxn modelId="{86F5D9F2-AFF6-4356-AA5B-5C98F40C2260}" type="presOf" srcId="{4725F288-9190-4A09-B1F4-33539BE62A2D}" destId="{801F3A70-B889-4532-8522-2D00CC8D12D8}" srcOrd="0" destOrd="0" presId="urn:microsoft.com/office/officeart/2005/8/layout/process4"/>
    <dgm:cxn modelId="{D2E6F6D1-D688-4C53-A0A1-C56E91DF0643}" type="presOf" srcId="{59E65953-EE0B-4287-A10E-1D437D9EB4BA}" destId="{E60AFF98-39AC-4712-B662-33F3642769AE}" srcOrd="1" destOrd="0" presId="urn:microsoft.com/office/officeart/2005/8/layout/process4"/>
    <dgm:cxn modelId="{63C6E420-377D-479D-9514-6EB4C72DA152}" type="presOf" srcId="{9CFFBB58-4199-4094-AC23-ADA9D82D6854}" destId="{EB70CA1E-3F13-44A5-B263-9F5BBEF1E3F7}" srcOrd="0" destOrd="0" presId="urn:microsoft.com/office/officeart/2005/8/layout/process4"/>
    <dgm:cxn modelId="{C692C85D-5338-454A-8EB1-5D2421885310}" type="presOf" srcId="{9CFFBB58-4199-4094-AC23-ADA9D82D6854}" destId="{9EFAB18E-C4AF-43E4-A637-45F38AD5B71C}" srcOrd="1" destOrd="0" presId="urn:microsoft.com/office/officeart/2005/8/layout/process4"/>
    <dgm:cxn modelId="{6B2AA0A5-B325-4EE7-89E3-5ADA125DF948}" type="presOf" srcId="{A260B553-933C-4407-ADDA-CBB699C47E14}" destId="{BD64D1C9-230C-4381-9DAD-E924772B9D26}" srcOrd="0" destOrd="0" presId="urn:microsoft.com/office/officeart/2005/8/layout/process4"/>
    <dgm:cxn modelId="{0B056304-ED20-46DB-9164-5622286B82DF}" type="presOf" srcId="{94125EBC-74DF-43E6-9B3A-9E8276F7EDC2}" destId="{09981DDE-67D8-4BD1-88D2-500E01A23EA1}" srcOrd="0" destOrd="0" presId="urn:microsoft.com/office/officeart/2005/8/layout/process4"/>
    <dgm:cxn modelId="{DBC2B3F4-271C-4304-A396-FD297CC38DD1}" type="presOf" srcId="{3D532414-FC88-4F98-95E9-CAFA6B50B6DD}" destId="{E28FC730-DD9F-4D1A-AC00-6E033D02DC56}" srcOrd="1" destOrd="0" presId="urn:microsoft.com/office/officeart/2005/8/layout/process4"/>
    <dgm:cxn modelId="{EAE833CB-0E20-4B9E-B8B9-6567ED95715C}" srcId="{1C568119-EBD6-46E4-8F60-87A19217351D}" destId="{9CFFBB58-4199-4094-AC23-ADA9D82D6854}" srcOrd="1" destOrd="0" parTransId="{B55C3A50-AB52-4015-BE5A-21BD289D6034}" sibTransId="{BEEFCBA4-4FE9-4DF2-B389-9F560E519FAA}"/>
    <dgm:cxn modelId="{73ED9351-A250-4A87-A34C-385CF4E427CB}" type="presOf" srcId="{C955467D-56B5-4A4A-9CC3-58E4A60E16D5}" destId="{94CAACD7-3D9D-4F93-8AC0-2C89D416F9E6}" srcOrd="1" destOrd="0" presId="urn:microsoft.com/office/officeart/2005/8/layout/process4"/>
    <dgm:cxn modelId="{5A764FAB-6FD6-43E4-BEEF-8CAEAF2E727D}" srcId="{59E65953-EE0B-4287-A10E-1D437D9EB4BA}" destId="{4725F288-9190-4A09-B1F4-33539BE62A2D}" srcOrd="0" destOrd="0" parTransId="{59F4DC21-69F6-4A3B-8882-4537205223D8}" sibTransId="{83B5596C-7B6B-4481-B508-AED518C0FFDC}"/>
    <dgm:cxn modelId="{753AEB99-86F8-4D57-A2B2-49E31764D814}" type="presOf" srcId="{6F98DF05-A7F6-402E-985C-5F7FFC8AAEBF}" destId="{1A2D124C-2D5C-4388-A252-4D6E9EDBEDFD}" srcOrd="0" destOrd="0" presId="urn:microsoft.com/office/officeart/2005/8/layout/process4"/>
    <dgm:cxn modelId="{B921B845-7F1D-4E0C-8DD1-C8D5E63C9641}" srcId="{1C568119-EBD6-46E4-8F60-87A19217351D}" destId="{3D532414-FC88-4F98-95E9-CAFA6B50B6DD}" srcOrd="4" destOrd="0" parTransId="{25F394C1-38D5-4933-8D68-8248AD4994D2}" sibTransId="{0EF807BC-E843-406D-8B6A-833699E39DE3}"/>
    <dgm:cxn modelId="{C9EEE554-96D2-4B56-B70A-6BA03666C457}" type="presOf" srcId="{6F98DF05-A7F6-402E-985C-5F7FFC8AAEBF}" destId="{417B5DB4-81A3-49CE-A1CE-8754D7663CCF}" srcOrd="1" destOrd="0" presId="urn:microsoft.com/office/officeart/2005/8/layout/process4"/>
    <dgm:cxn modelId="{407B32F5-A2DA-4183-B141-5624F5704884}" type="presParOf" srcId="{3A18B1F0-D577-4E71-B0CA-E88320CA696F}" destId="{4E3CEBDC-335E-47B2-9026-462D26436BFC}" srcOrd="0" destOrd="0" presId="urn:microsoft.com/office/officeart/2005/8/layout/process4"/>
    <dgm:cxn modelId="{2C94327C-EEFC-4FFB-9D4A-0C3078C5F5FF}" type="presParOf" srcId="{4E3CEBDC-335E-47B2-9026-462D26436BFC}" destId="{FAD8060B-8BEA-4667-B7B3-02F03C961A7B}" srcOrd="0" destOrd="0" presId="urn:microsoft.com/office/officeart/2005/8/layout/process4"/>
    <dgm:cxn modelId="{A719190B-CC6F-4D2F-AF2F-1D6E57B6120A}" type="presParOf" srcId="{4E3CEBDC-335E-47B2-9026-462D26436BFC}" destId="{E28FC730-DD9F-4D1A-AC00-6E033D02DC56}" srcOrd="1" destOrd="0" presId="urn:microsoft.com/office/officeart/2005/8/layout/process4"/>
    <dgm:cxn modelId="{0A7DDB4B-C561-43C2-A567-A7EC48DE7D9A}" type="presParOf" srcId="{4E3CEBDC-335E-47B2-9026-462D26436BFC}" destId="{5788A3EF-D6E3-4614-AB68-8FE7DE062408}" srcOrd="2" destOrd="0" presId="urn:microsoft.com/office/officeart/2005/8/layout/process4"/>
    <dgm:cxn modelId="{EA7F6855-25B6-46CD-9CF4-EDB64F90694E}" type="presParOf" srcId="{5788A3EF-D6E3-4614-AB68-8FE7DE062408}" destId="{BD64D1C9-230C-4381-9DAD-E924772B9D26}" srcOrd="0" destOrd="0" presId="urn:microsoft.com/office/officeart/2005/8/layout/process4"/>
    <dgm:cxn modelId="{C91DAA1A-EA00-4814-9AD8-3E1B7DFD512B}" type="presParOf" srcId="{3A18B1F0-D577-4E71-B0CA-E88320CA696F}" destId="{6827E17E-8878-4E0D-8ECE-B4D93EB7F783}" srcOrd="1" destOrd="0" presId="urn:microsoft.com/office/officeart/2005/8/layout/process4"/>
    <dgm:cxn modelId="{C5CC3D48-7026-42E8-940A-E1101F7F0E80}" type="presParOf" srcId="{3A18B1F0-D577-4E71-B0CA-E88320CA696F}" destId="{533E1098-D333-49EC-87AF-3C0BFB143C14}" srcOrd="2" destOrd="0" presId="urn:microsoft.com/office/officeart/2005/8/layout/process4"/>
    <dgm:cxn modelId="{2CF748D7-608B-431C-A9C8-EBB58D0C74AF}" type="presParOf" srcId="{533E1098-D333-49EC-87AF-3C0BFB143C14}" destId="{70E4DC86-CC61-4356-955B-AE03A7019580}" srcOrd="0" destOrd="0" presId="urn:microsoft.com/office/officeart/2005/8/layout/process4"/>
    <dgm:cxn modelId="{35949C2C-42A0-46A8-9E32-03A3447A73C0}" type="presParOf" srcId="{533E1098-D333-49EC-87AF-3C0BFB143C14}" destId="{E60AFF98-39AC-4712-B662-33F3642769AE}" srcOrd="1" destOrd="0" presId="urn:microsoft.com/office/officeart/2005/8/layout/process4"/>
    <dgm:cxn modelId="{6B342DBD-4AAB-4B6F-9036-1388A604F775}" type="presParOf" srcId="{533E1098-D333-49EC-87AF-3C0BFB143C14}" destId="{684564C6-9AB2-401C-BBDA-0228A383BC8F}" srcOrd="2" destOrd="0" presId="urn:microsoft.com/office/officeart/2005/8/layout/process4"/>
    <dgm:cxn modelId="{36528F57-5C88-47A9-A35E-6F4F70B154F8}" type="presParOf" srcId="{684564C6-9AB2-401C-BBDA-0228A383BC8F}" destId="{801F3A70-B889-4532-8522-2D00CC8D12D8}" srcOrd="0" destOrd="0" presId="urn:microsoft.com/office/officeart/2005/8/layout/process4"/>
    <dgm:cxn modelId="{26036A43-02B0-4BFD-8EE4-46830BC3105C}" type="presParOf" srcId="{684564C6-9AB2-401C-BBDA-0228A383BC8F}" destId="{2B536372-87D9-4B2B-9537-C98A052C8A3A}" srcOrd="1" destOrd="0" presId="urn:microsoft.com/office/officeart/2005/8/layout/process4"/>
    <dgm:cxn modelId="{0411D062-3FBF-47BD-9C86-0B169244BC56}" type="presParOf" srcId="{3A18B1F0-D577-4E71-B0CA-E88320CA696F}" destId="{D88D51F4-F592-43EF-B475-B65C3EFDA433}" srcOrd="3" destOrd="0" presId="urn:microsoft.com/office/officeart/2005/8/layout/process4"/>
    <dgm:cxn modelId="{485EB151-A283-494B-88B0-81FEBB0AEF40}" type="presParOf" srcId="{3A18B1F0-D577-4E71-B0CA-E88320CA696F}" destId="{0B01DD62-6841-439F-9DCC-602370D35F28}" srcOrd="4" destOrd="0" presId="urn:microsoft.com/office/officeart/2005/8/layout/process4"/>
    <dgm:cxn modelId="{BCE426E1-D1F0-45BB-8415-4FD672B0ED7E}" type="presParOf" srcId="{0B01DD62-6841-439F-9DCC-602370D35F28}" destId="{FC41AA6B-F343-4504-B10C-87EBDC3C3627}" srcOrd="0" destOrd="0" presId="urn:microsoft.com/office/officeart/2005/8/layout/process4"/>
    <dgm:cxn modelId="{97294081-5958-4A91-9335-682BA6CEA2F3}" type="presParOf" srcId="{0B01DD62-6841-439F-9DCC-602370D35F28}" destId="{94CAACD7-3D9D-4F93-8AC0-2C89D416F9E6}" srcOrd="1" destOrd="0" presId="urn:microsoft.com/office/officeart/2005/8/layout/process4"/>
    <dgm:cxn modelId="{57A839C5-D129-4F90-A8DC-C1BED83A8091}" type="presParOf" srcId="{0B01DD62-6841-439F-9DCC-602370D35F28}" destId="{FF974EBA-BA66-4067-8E94-4B40B42E559F}" srcOrd="2" destOrd="0" presId="urn:microsoft.com/office/officeart/2005/8/layout/process4"/>
    <dgm:cxn modelId="{86910EE6-4DBF-435A-B8E3-66B48CB19F93}" type="presParOf" srcId="{FF974EBA-BA66-4067-8E94-4B40B42E559F}" destId="{E09DD7F1-0BA2-4962-BBDB-9B25D00CA790}" srcOrd="0" destOrd="0" presId="urn:microsoft.com/office/officeart/2005/8/layout/process4"/>
    <dgm:cxn modelId="{6B15D46B-981C-4C8B-8D5B-A1D0D34D0854}" type="presParOf" srcId="{FF974EBA-BA66-4067-8E94-4B40B42E559F}" destId="{976C750D-B975-46F1-8538-4C0FF1A4E798}" srcOrd="1" destOrd="0" presId="urn:microsoft.com/office/officeart/2005/8/layout/process4"/>
    <dgm:cxn modelId="{C21C17E1-968B-49ED-ADF8-FA0BF19F78CE}" type="presParOf" srcId="{FF974EBA-BA66-4067-8E94-4B40B42E559F}" destId="{F32188DE-AAE4-4144-A4E1-764847642067}" srcOrd="2" destOrd="0" presId="urn:microsoft.com/office/officeart/2005/8/layout/process4"/>
    <dgm:cxn modelId="{6A97490B-169B-4A72-93BE-8866F3CBD2BD}" type="presParOf" srcId="{3A18B1F0-D577-4E71-B0CA-E88320CA696F}" destId="{8235C18D-68D3-4F2F-8E7F-C38FF620907C}" srcOrd="5" destOrd="0" presId="urn:microsoft.com/office/officeart/2005/8/layout/process4"/>
    <dgm:cxn modelId="{6E24EE38-EB84-4F95-9D64-2748CCB20E2B}" type="presParOf" srcId="{3A18B1F0-D577-4E71-B0CA-E88320CA696F}" destId="{CE26E39A-EF12-4B2F-8E4F-2F3961DBE450}" srcOrd="6" destOrd="0" presId="urn:microsoft.com/office/officeart/2005/8/layout/process4"/>
    <dgm:cxn modelId="{F1093F49-5E0D-4B63-B7B7-2F17CEFBD737}" type="presParOf" srcId="{CE26E39A-EF12-4B2F-8E4F-2F3961DBE450}" destId="{EB70CA1E-3F13-44A5-B263-9F5BBEF1E3F7}" srcOrd="0" destOrd="0" presId="urn:microsoft.com/office/officeart/2005/8/layout/process4"/>
    <dgm:cxn modelId="{EACA03F5-1E2A-4FD5-8E64-AE599152F816}" type="presParOf" srcId="{CE26E39A-EF12-4B2F-8E4F-2F3961DBE450}" destId="{9EFAB18E-C4AF-43E4-A637-45F38AD5B71C}" srcOrd="1" destOrd="0" presId="urn:microsoft.com/office/officeart/2005/8/layout/process4"/>
    <dgm:cxn modelId="{8117D64F-760B-4EDD-BDB6-C6B91476D7A9}" type="presParOf" srcId="{CE26E39A-EF12-4B2F-8E4F-2F3961DBE450}" destId="{6F478277-3481-44FB-99D8-EFFAF8326B40}" srcOrd="2" destOrd="0" presId="urn:microsoft.com/office/officeart/2005/8/layout/process4"/>
    <dgm:cxn modelId="{E21AE0E7-98F1-4187-96AA-2452F19F6864}" type="presParOf" srcId="{6F478277-3481-44FB-99D8-EFFAF8326B40}" destId="{1C03D5CB-EB0F-4A7E-B8D7-06AE2338DECA}" srcOrd="0" destOrd="0" presId="urn:microsoft.com/office/officeart/2005/8/layout/process4"/>
    <dgm:cxn modelId="{291B1F03-D16B-49B5-BE2E-62813E51AFAC}" type="presParOf" srcId="{6F478277-3481-44FB-99D8-EFFAF8326B40}" destId="{09981DDE-67D8-4BD1-88D2-500E01A23EA1}" srcOrd="1" destOrd="0" presId="urn:microsoft.com/office/officeart/2005/8/layout/process4"/>
    <dgm:cxn modelId="{F0A2D946-0919-4977-B782-EDC7FAE57FCD}" type="presParOf" srcId="{3A18B1F0-D577-4E71-B0CA-E88320CA696F}" destId="{E77C5268-3FCF-4BF9-9A33-213705038602}" srcOrd="7" destOrd="0" presId="urn:microsoft.com/office/officeart/2005/8/layout/process4"/>
    <dgm:cxn modelId="{CCAC5EA0-A648-4DBE-9607-5693A09366CB}" type="presParOf" srcId="{3A18B1F0-D577-4E71-B0CA-E88320CA696F}" destId="{7D7E0204-A3E2-4E6D-B53B-2CC74A52A307}" srcOrd="8" destOrd="0" presId="urn:microsoft.com/office/officeart/2005/8/layout/process4"/>
    <dgm:cxn modelId="{05096252-D667-4BA4-93D2-99AA903C7352}" type="presParOf" srcId="{7D7E0204-A3E2-4E6D-B53B-2CC74A52A307}" destId="{1A2D124C-2D5C-4388-A252-4D6E9EDBEDFD}" srcOrd="0" destOrd="0" presId="urn:microsoft.com/office/officeart/2005/8/layout/process4"/>
    <dgm:cxn modelId="{EA0260C9-772C-4AE4-948B-3C0FFC8F57A4}" type="presParOf" srcId="{7D7E0204-A3E2-4E6D-B53B-2CC74A52A307}" destId="{417B5DB4-81A3-49CE-A1CE-8754D7663CCF}" srcOrd="1" destOrd="0" presId="urn:microsoft.com/office/officeart/2005/8/layout/process4"/>
    <dgm:cxn modelId="{5093B66F-D69D-4A23-90C8-0F88C5884FEE}" type="presParOf" srcId="{7D7E0204-A3E2-4E6D-B53B-2CC74A52A307}" destId="{AD746E26-7B7E-4419-B0F6-93B794C20574}" srcOrd="2" destOrd="0" presId="urn:microsoft.com/office/officeart/2005/8/layout/process4"/>
    <dgm:cxn modelId="{B65317F5-3C4D-4715-9A4E-F7904513BE0F}" type="presParOf" srcId="{AD746E26-7B7E-4419-B0F6-93B794C20574}" destId="{50F5C384-978A-4A5A-955D-71133490CB00}" srcOrd="0" destOrd="0" presId="urn:microsoft.com/office/officeart/2005/8/layout/process4"/>
    <dgm:cxn modelId="{BD7ED006-5AC0-47AA-BDD6-142165A624C5}" type="presParOf" srcId="{AD746E26-7B7E-4419-B0F6-93B794C20574}" destId="{6CACDF12-2765-49BD-8F83-9734EF6F1606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C195A9-2CF3-4B81-BD95-F61D8AD40B98}">
      <dsp:nvSpPr>
        <dsp:cNvPr id="0" name=""/>
        <dsp:cNvSpPr/>
      </dsp:nvSpPr>
      <dsp:spPr>
        <a:xfrm>
          <a:off x="0" y="2619429"/>
          <a:ext cx="6096000" cy="8597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Decide on </a:t>
          </a: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One Core Strategy at a Time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19429"/>
        <a:ext cx="6096000" cy="464267"/>
      </dsp:txXfrm>
    </dsp:sp>
    <dsp:sp modelId="{C425E3A6-8BEE-4EC6-A70E-916185D71F9F}">
      <dsp:nvSpPr>
        <dsp:cNvPr id="0" name=""/>
        <dsp:cNvSpPr/>
      </dsp:nvSpPr>
      <dsp:spPr>
        <a:xfrm>
          <a:off x="0" y="3066502"/>
          <a:ext cx="6096000" cy="395487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Wholesaling</a:t>
          </a:r>
          <a:endParaRPr lang="en-US" sz="2000" kern="1200" dirty="0"/>
        </a:p>
      </dsp:txBody>
      <dsp:txXfrm>
        <a:off x="0" y="3066502"/>
        <a:ext cx="6096000" cy="395487"/>
      </dsp:txXfrm>
    </dsp:sp>
    <dsp:sp modelId="{94CAACD7-3D9D-4F93-8AC0-2C89D416F9E6}">
      <dsp:nvSpPr>
        <dsp:cNvPr id="0" name=""/>
        <dsp:cNvSpPr/>
      </dsp:nvSpPr>
      <dsp:spPr>
        <a:xfrm rot="10800000">
          <a:off x="0" y="1310022"/>
          <a:ext cx="6096000" cy="132230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Build a Power Team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1310022"/>
        <a:ext cx="6096000" cy="464128"/>
      </dsp:txXfrm>
    </dsp:sp>
    <dsp:sp modelId="{E09DD7F1-0BA2-4962-BBDB-9B25D00CA790}">
      <dsp:nvSpPr>
        <dsp:cNvPr id="0" name=""/>
        <dsp:cNvSpPr/>
      </dsp:nvSpPr>
      <dsp:spPr>
        <a:xfrm>
          <a:off x="0" y="1774150"/>
          <a:ext cx="3047999" cy="39536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Real Estate Agent</a:t>
          </a:r>
          <a:endParaRPr lang="en-US" sz="2000" kern="1200" dirty="0"/>
        </a:p>
      </dsp:txBody>
      <dsp:txXfrm>
        <a:off x="0" y="1774150"/>
        <a:ext cx="3047999" cy="395368"/>
      </dsp:txXfrm>
    </dsp:sp>
    <dsp:sp modelId="{976C750D-B975-46F1-8538-4C0FF1A4E798}">
      <dsp:nvSpPr>
        <dsp:cNvPr id="0" name=""/>
        <dsp:cNvSpPr/>
      </dsp:nvSpPr>
      <dsp:spPr>
        <a:xfrm>
          <a:off x="3048000" y="1774150"/>
          <a:ext cx="3047999" cy="39536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Title </a:t>
          </a:r>
          <a:r>
            <a:rPr lang="en-US" sz="2000" kern="1200" dirty="0" smtClean="0"/>
            <a:t>Company or Attorney</a:t>
          </a:r>
          <a:endParaRPr lang="en-US" sz="2000" kern="1200" dirty="0"/>
        </a:p>
      </dsp:txBody>
      <dsp:txXfrm>
        <a:off x="3048000" y="1774150"/>
        <a:ext cx="3047999" cy="395368"/>
      </dsp:txXfrm>
    </dsp:sp>
    <dsp:sp modelId="{9EFAB18E-C4AF-43E4-A637-45F38AD5B71C}">
      <dsp:nvSpPr>
        <dsp:cNvPr id="0" name=""/>
        <dsp:cNvSpPr/>
      </dsp:nvSpPr>
      <dsp:spPr>
        <a:xfrm rot="10800000">
          <a:off x="0" y="615"/>
          <a:ext cx="6096000" cy="132230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Set Up Business Entity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615"/>
        <a:ext cx="6096000" cy="464128"/>
      </dsp:txXfrm>
    </dsp:sp>
    <dsp:sp modelId="{1C03D5CB-EB0F-4A7E-B8D7-06AE2338DECA}">
      <dsp:nvSpPr>
        <dsp:cNvPr id="0" name=""/>
        <dsp:cNvSpPr/>
      </dsp:nvSpPr>
      <dsp:spPr>
        <a:xfrm>
          <a:off x="0" y="464743"/>
          <a:ext cx="3047999" cy="39536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LLC or Corporation</a:t>
          </a:r>
          <a:endParaRPr lang="en-US" sz="2000" kern="1200" dirty="0"/>
        </a:p>
      </dsp:txBody>
      <dsp:txXfrm>
        <a:off x="0" y="464743"/>
        <a:ext cx="3047999" cy="395368"/>
      </dsp:txXfrm>
    </dsp:sp>
    <dsp:sp modelId="{09981DDE-67D8-4BD1-88D2-500E01A23EA1}">
      <dsp:nvSpPr>
        <dsp:cNvPr id="0" name=""/>
        <dsp:cNvSpPr/>
      </dsp:nvSpPr>
      <dsp:spPr>
        <a:xfrm>
          <a:off x="3048000" y="464743"/>
          <a:ext cx="3047999" cy="39536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Fed ID Number</a:t>
          </a:r>
          <a:endParaRPr lang="en-US" sz="2000" kern="1200" dirty="0"/>
        </a:p>
      </dsp:txBody>
      <dsp:txXfrm>
        <a:off x="3048000" y="464743"/>
        <a:ext cx="3047999" cy="3953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A21E82-AA4D-4A5C-B0BF-FBA7A1558886}">
      <dsp:nvSpPr>
        <dsp:cNvPr id="0" name=""/>
        <dsp:cNvSpPr/>
      </dsp:nvSpPr>
      <dsp:spPr>
        <a:xfrm>
          <a:off x="0" y="30479"/>
          <a:ext cx="1920240" cy="192024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85325-0153-441D-BB21-A00834DBEF49}">
      <dsp:nvSpPr>
        <dsp:cNvPr id="0" name=""/>
        <dsp:cNvSpPr/>
      </dsp:nvSpPr>
      <dsp:spPr>
        <a:xfrm>
          <a:off x="960120" y="5"/>
          <a:ext cx="2240280" cy="19202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“Simple” Wholesale</a:t>
          </a:r>
          <a:endParaRPr lang="en-US" sz="1400" kern="1200" dirty="0"/>
        </a:p>
      </dsp:txBody>
      <dsp:txXfrm>
        <a:off x="960120" y="5"/>
        <a:ext cx="2240280" cy="307238"/>
      </dsp:txXfrm>
    </dsp:sp>
    <dsp:sp modelId="{46BD31AF-32DA-45F4-B3F5-82894447A9C2}">
      <dsp:nvSpPr>
        <dsp:cNvPr id="0" name=""/>
        <dsp:cNvSpPr/>
      </dsp:nvSpPr>
      <dsp:spPr>
        <a:xfrm>
          <a:off x="201625" y="337718"/>
          <a:ext cx="1516989" cy="151698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2067E2-7BBD-48AF-88EC-642D66A24E0E}">
      <dsp:nvSpPr>
        <dsp:cNvPr id="0" name=""/>
        <dsp:cNvSpPr/>
      </dsp:nvSpPr>
      <dsp:spPr>
        <a:xfrm>
          <a:off x="960120" y="337718"/>
          <a:ext cx="2240280" cy="15169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Virtual Wholesaling</a:t>
          </a:r>
          <a:endParaRPr lang="en-US" sz="1400" kern="1200" dirty="0"/>
        </a:p>
      </dsp:txBody>
      <dsp:txXfrm>
        <a:off x="960120" y="337718"/>
        <a:ext cx="2240280" cy="307238"/>
      </dsp:txXfrm>
    </dsp:sp>
    <dsp:sp modelId="{69930C75-A8A9-4DFF-A0D8-025380CDC77C}">
      <dsp:nvSpPr>
        <dsp:cNvPr id="0" name=""/>
        <dsp:cNvSpPr/>
      </dsp:nvSpPr>
      <dsp:spPr>
        <a:xfrm>
          <a:off x="403250" y="644956"/>
          <a:ext cx="1113739" cy="111373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F4A94A-7E50-4917-A468-A9F4D779DA19}">
      <dsp:nvSpPr>
        <dsp:cNvPr id="0" name=""/>
        <dsp:cNvSpPr/>
      </dsp:nvSpPr>
      <dsp:spPr>
        <a:xfrm>
          <a:off x="960120" y="644956"/>
          <a:ext cx="2240280" cy="11137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Co-Wholesaling</a:t>
          </a:r>
          <a:endParaRPr lang="en-US" sz="1400" kern="1200" dirty="0"/>
        </a:p>
      </dsp:txBody>
      <dsp:txXfrm>
        <a:off x="960120" y="644956"/>
        <a:ext cx="2240280" cy="307238"/>
      </dsp:txXfrm>
    </dsp:sp>
    <dsp:sp modelId="{0CE63737-C648-4CE1-91B1-D72D02EE653C}">
      <dsp:nvSpPr>
        <dsp:cNvPr id="0" name=""/>
        <dsp:cNvSpPr/>
      </dsp:nvSpPr>
      <dsp:spPr>
        <a:xfrm>
          <a:off x="604875" y="952195"/>
          <a:ext cx="710488" cy="71048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882813-83DD-4FC6-A4D3-0F28AB975B23}">
      <dsp:nvSpPr>
        <dsp:cNvPr id="0" name=""/>
        <dsp:cNvSpPr/>
      </dsp:nvSpPr>
      <dsp:spPr>
        <a:xfrm>
          <a:off x="960120" y="952195"/>
          <a:ext cx="2240280" cy="7104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Assignments</a:t>
          </a:r>
          <a:endParaRPr lang="en-US" sz="1400" kern="1200" dirty="0"/>
        </a:p>
      </dsp:txBody>
      <dsp:txXfrm>
        <a:off x="960120" y="952195"/>
        <a:ext cx="2240280" cy="307238"/>
      </dsp:txXfrm>
    </dsp:sp>
    <dsp:sp modelId="{C66C9C68-C325-4C16-AC37-9EDE550B2AE6}">
      <dsp:nvSpPr>
        <dsp:cNvPr id="0" name=""/>
        <dsp:cNvSpPr/>
      </dsp:nvSpPr>
      <dsp:spPr>
        <a:xfrm>
          <a:off x="806500" y="1259433"/>
          <a:ext cx="307238" cy="30723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AF2FFD-032B-43DF-A32E-3ED75D1D2D28}">
      <dsp:nvSpPr>
        <dsp:cNvPr id="0" name=""/>
        <dsp:cNvSpPr/>
      </dsp:nvSpPr>
      <dsp:spPr>
        <a:xfrm>
          <a:off x="960120" y="1259433"/>
          <a:ext cx="2240280" cy="3072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Joint Ventures</a:t>
          </a:r>
          <a:endParaRPr lang="en-US" sz="1400" kern="1200" dirty="0"/>
        </a:p>
      </dsp:txBody>
      <dsp:txXfrm>
        <a:off x="960120" y="1259433"/>
        <a:ext cx="2240280" cy="3072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FC730-DD9F-4D1A-AC00-6E033D02DC56}">
      <dsp:nvSpPr>
        <dsp:cNvPr id="0" name=""/>
        <dsp:cNvSpPr/>
      </dsp:nvSpPr>
      <dsp:spPr>
        <a:xfrm>
          <a:off x="0" y="4034809"/>
          <a:ext cx="6096000" cy="6619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Implement Exit Strategy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4034809"/>
        <a:ext cx="6096000" cy="357449"/>
      </dsp:txXfrm>
    </dsp:sp>
    <dsp:sp modelId="{BD64D1C9-230C-4381-9DAD-E924772B9D26}">
      <dsp:nvSpPr>
        <dsp:cNvPr id="0" name=""/>
        <dsp:cNvSpPr/>
      </dsp:nvSpPr>
      <dsp:spPr>
        <a:xfrm>
          <a:off x="0" y="4379020"/>
          <a:ext cx="6096000" cy="3044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Wholesaling/Flip</a:t>
          </a:r>
          <a:endParaRPr lang="en-US" sz="2000" kern="1200" dirty="0"/>
        </a:p>
      </dsp:txBody>
      <dsp:txXfrm>
        <a:off x="0" y="4379020"/>
        <a:ext cx="6096000" cy="304494"/>
      </dsp:txXfrm>
    </dsp:sp>
    <dsp:sp modelId="{E60AFF98-39AC-4712-B662-33F3642769AE}">
      <dsp:nvSpPr>
        <dsp:cNvPr id="0" name=""/>
        <dsp:cNvSpPr/>
      </dsp:nvSpPr>
      <dsp:spPr>
        <a:xfrm rot="10800000">
          <a:off x="0" y="3026668"/>
          <a:ext cx="6096000" cy="101807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Make Offers to Buy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3026668"/>
        <a:ext cx="6096000" cy="357342"/>
      </dsp:txXfrm>
    </dsp:sp>
    <dsp:sp modelId="{801F3A70-B889-4532-8522-2D00CC8D12D8}">
      <dsp:nvSpPr>
        <dsp:cNvPr id="0" name=""/>
        <dsp:cNvSpPr/>
      </dsp:nvSpPr>
      <dsp:spPr>
        <a:xfrm>
          <a:off x="0" y="3384011"/>
          <a:ext cx="3047999" cy="3044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Contingencies</a:t>
          </a:r>
          <a:endParaRPr lang="en-US" sz="2000" kern="1200" dirty="0"/>
        </a:p>
      </dsp:txBody>
      <dsp:txXfrm>
        <a:off x="0" y="3384011"/>
        <a:ext cx="3047999" cy="304402"/>
      </dsp:txXfrm>
    </dsp:sp>
    <dsp:sp modelId="{2B536372-87D9-4B2B-9537-C98A052C8A3A}">
      <dsp:nvSpPr>
        <dsp:cNvPr id="0" name=""/>
        <dsp:cNvSpPr/>
      </dsp:nvSpPr>
      <dsp:spPr>
        <a:xfrm>
          <a:off x="3048000" y="3384011"/>
          <a:ext cx="3047999" cy="3044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Negotiations</a:t>
          </a:r>
          <a:endParaRPr lang="en-US" sz="2000" kern="1200" dirty="0"/>
        </a:p>
      </dsp:txBody>
      <dsp:txXfrm>
        <a:off x="3048000" y="3384011"/>
        <a:ext cx="3047999" cy="304402"/>
      </dsp:txXfrm>
    </dsp:sp>
    <dsp:sp modelId="{94CAACD7-3D9D-4F93-8AC0-2C89D416F9E6}">
      <dsp:nvSpPr>
        <dsp:cNvPr id="0" name=""/>
        <dsp:cNvSpPr/>
      </dsp:nvSpPr>
      <dsp:spPr>
        <a:xfrm rot="10800000">
          <a:off x="0" y="2018527"/>
          <a:ext cx="6096000" cy="101807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Analyze the Deal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2018527"/>
        <a:ext cx="6096000" cy="357342"/>
      </dsp:txXfrm>
    </dsp:sp>
    <dsp:sp modelId="{E09DD7F1-0BA2-4962-BBDB-9B25D00CA790}">
      <dsp:nvSpPr>
        <dsp:cNvPr id="0" name=""/>
        <dsp:cNvSpPr/>
      </dsp:nvSpPr>
      <dsp:spPr>
        <a:xfrm>
          <a:off x="2377" y="2413001"/>
          <a:ext cx="2840838" cy="2301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Truth is in the Numbers</a:t>
          </a:r>
          <a:endParaRPr lang="en-US" sz="2000" kern="1200" dirty="0"/>
        </a:p>
      </dsp:txBody>
      <dsp:txXfrm>
        <a:off x="2377" y="2413001"/>
        <a:ext cx="2840838" cy="230140"/>
      </dsp:txXfrm>
    </dsp:sp>
    <dsp:sp modelId="{976C750D-B975-46F1-8538-4C0FF1A4E798}">
      <dsp:nvSpPr>
        <dsp:cNvPr id="0" name=""/>
        <dsp:cNvSpPr/>
      </dsp:nvSpPr>
      <dsp:spPr>
        <a:xfrm>
          <a:off x="2843216" y="2375870"/>
          <a:ext cx="1625203" cy="3044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Use Tools</a:t>
          </a:r>
          <a:endParaRPr lang="en-US" sz="2000" kern="1200" dirty="0"/>
        </a:p>
      </dsp:txBody>
      <dsp:txXfrm>
        <a:off x="2843216" y="2375870"/>
        <a:ext cx="1625203" cy="304402"/>
      </dsp:txXfrm>
    </dsp:sp>
    <dsp:sp modelId="{F32188DE-AAE4-4144-A4E1-764847642067}">
      <dsp:nvSpPr>
        <dsp:cNvPr id="0" name=""/>
        <dsp:cNvSpPr/>
      </dsp:nvSpPr>
      <dsp:spPr>
        <a:xfrm>
          <a:off x="4468419" y="2375870"/>
          <a:ext cx="1625203" cy="3044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Automate</a:t>
          </a:r>
          <a:endParaRPr lang="en-US" sz="2000" kern="1200" dirty="0"/>
        </a:p>
      </dsp:txBody>
      <dsp:txXfrm>
        <a:off x="4468419" y="2375870"/>
        <a:ext cx="1625203" cy="304402"/>
      </dsp:txXfrm>
    </dsp:sp>
    <dsp:sp modelId="{9EFAB18E-C4AF-43E4-A637-45F38AD5B71C}">
      <dsp:nvSpPr>
        <dsp:cNvPr id="0" name=""/>
        <dsp:cNvSpPr/>
      </dsp:nvSpPr>
      <dsp:spPr>
        <a:xfrm rot="10800000">
          <a:off x="0" y="1010387"/>
          <a:ext cx="6096000" cy="101807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Find Properties &amp; Sellers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1010387"/>
        <a:ext cx="6096000" cy="357342"/>
      </dsp:txXfrm>
    </dsp:sp>
    <dsp:sp modelId="{1C03D5CB-EB0F-4A7E-B8D7-06AE2338DECA}">
      <dsp:nvSpPr>
        <dsp:cNvPr id="0" name=""/>
        <dsp:cNvSpPr/>
      </dsp:nvSpPr>
      <dsp:spPr>
        <a:xfrm>
          <a:off x="293" y="1367729"/>
          <a:ext cx="2437804" cy="3044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Advertising</a:t>
          </a:r>
          <a:endParaRPr lang="en-US" sz="2000" kern="1200" dirty="0"/>
        </a:p>
      </dsp:txBody>
      <dsp:txXfrm>
        <a:off x="293" y="1367729"/>
        <a:ext cx="2437804" cy="304402"/>
      </dsp:txXfrm>
    </dsp:sp>
    <dsp:sp modelId="{09981DDE-67D8-4BD1-88D2-500E01A23EA1}">
      <dsp:nvSpPr>
        <dsp:cNvPr id="0" name=""/>
        <dsp:cNvSpPr/>
      </dsp:nvSpPr>
      <dsp:spPr>
        <a:xfrm>
          <a:off x="2438097" y="1388861"/>
          <a:ext cx="3657609" cy="2621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Establish Follow Up Process</a:t>
          </a:r>
          <a:endParaRPr lang="en-US" sz="2000" kern="1200" dirty="0"/>
        </a:p>
      </dsp:txBody>
      <dsp:txXfrm>
        <a:off x="2438097" y="1388861"/>
        <a:ext cx="3657609" cy="262139"/>
      </dsp:txXfrm>
    </dsp:sp>
    <dsp:sp modelId="{417B5DB4-81A3-49CE-A1CE-8754D7663CCF}">
      <dsp:nvSpPr>
        <dsp:cNvPr id="0" name=""/>
        <dsp:cNvSpPr/>
      </dsp:nvSpPr>
      <dsp:spPr>
        <a:xfrm rot="10800000">
          <a:off x="0" y="2246"/>
          <a:ext cx="6096000" cy="101807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Start Building a Buyers List</a:t>
          </a:r>
          <a:endParaRPr 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2246"/>
        <a:ext cx="6096000" cy="357342"/>
      </dsp:txXfrm>
    </dsp:sp>
    <dsp:sp modelId="{50F5C384-978A-4A5A-955D-71133490CB00}">
      <dsp:nvSpPr>
        <dsp:cNvPr id="0" name=""/>
        <dsp:cNvSpPr/>
      </dsp:nvSpPr>
      <dsp:spPr>
        <a:xfrm>
          <a:off x="0" y="359588"/>
          <a:ext cx="3047999" cy="3044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Advertising</a:t>
          </a:r>
          <a:endParaRPr lang="en-US" sz="2000" kern="1200" dirty="0"/>
        </a:p>
      </dsp:txBody>
      <dsp:txXfrm>
        <a:off x="0" y="359588"/>
        <a:ext cx="3047999" cy="304402"/>
      </dsp:txXfrm>
    </dsp:sp>
    <dsp:sp modelId="{6CACDF12-2765-49BD-8F83-9734EF6F1606}">
      <dsp:nvSpPr>
        <dsp:cNvPr id="0" name=""/>
        <dsp:cNvSpPr/>
      </dsp:nvSpPr>
      <dsp:spPr>
        <a:xfrm>
          <a:off x="3048000" y="359588"/>
          <a:ext cx="3047999" cy="3044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Nurturing</a:t>
          </a:r>
          <a:endParaRPr lang="en-US" sz="2000" kern="1200" dirty="0"/>
        </a:p>
      </dsp:txBody>
      <dsp:txXfrm>
        <a:off x="3048000" y="359588"/>
        <a:ext cx="3047999" cy="304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64D1B-5579-4C54-B053-60473EC67150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DD53-A71F-4757-9A34-E9D8E84C7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0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CDD53-A71F-4757-9A34-E9D8E84C74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38E75-02D5-481E-98C0-85740DC55D8F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38E75-02D5-481E-98C0-85740DC55D8F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52207-4676-44E7-8632-761A0E6DD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838199"/>
          </a:xfrm>
          <a:solidFill>
            <a:srgbClr val="002060"/>
          </a:solidFill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Wholesaling Business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Flow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85276731"/>
              </p:ext>
            </p:extLst>
          </p:nvPr>
        </p:nvGraphicFramePr>
        <p:xfrm>
          <a:off x="1524000" y="1397000"/>
          <a:ext cx="6096000" cy="347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94579673"/>
              </p:ext>
            </p:extLst>
          </p:nvPr>
        </p:nvGraphicFramePr>
        <p:xfrm>
          <a:off x="2514600" y="4871357"/>
          <a:ext cx="3200400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838199"/>
          </a:xfrm>
          <a:solidFill>
            <a:srgbClr val="002060"/>
          </a:solidFill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Wholesaling Business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Flow 2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85247906"/>
              </p:ext>
            </p:extLst>
          </p:nvPr>
        </p:nvGraphicFramePr>
        <p:xfrm>
          <a:off x="1524000" y="1397000"/>
          <a:ext cx="60960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85</Words>
  <Application>Microsoft Office PowerPoint</Application>
  <PresentationFormat>On-screen Show (4:3)</PresentationFormat>
  <Paragraphs>31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Wholesaling Business Flow</vt:lpstr>
      <vt:lpstr>Wholesaling Business Flow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Estate Business Flow</dc:title>
  <dc:creator>Laura</dc:creator>
  <cp:lastModifiedBy>Laura Al-Amery</cp:lastModifiedBy>
  <cp:revision>9</cp:revision>
  <dcterms:created xsi:type="dcterms:W3CDTF">2012-10-11T21:54:08Z</dcterms:created>
  <dcterms:modified xsi:type="dcterms:W3CDTF">2014-10-04T04:49:35Z</dcterms:modified>
</cp:coreProperties>
</file>