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7" r:id="rId2"/>
  </p:sldMasterIdLst>
  <p:notesMasterIdLst>
    <p:notesMasterId r:id="rId8"/>
  </p:notesMasterIdLst>
  <p:sldIdLst>
    <p:sldId id="339" r:id="rId3"/>
    <p:sldId id="340" r:id="rId4"/>
    <p:sldId id="341" r:id="rId5"/>
    <p:sldId id="342" r:id="rId6"/>
    <p:sldId id="33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0" autoAdjust="0"/>
    <p:restoredTop sz="94624" autoAdjust="0"/>
  </p:normalViewPr>
  <p:slideViewPr>
    <p:cSldViewPr>
      <p:cViewPr varScale="1">
        <p:scale>
          <a:sx n="117" d="100"/>
          <a:sy n="117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0A27B-DDA7-4956-AE16-5D7A6B0720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6A2EC2-69E1-4CCC-9FC3-6C995B8F5D39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Decide one strategy to pursue and geographical area</a:t>
          </a:r>
          <a:endParaRPr lang="en-US" sz="2800" b="1" dirty="0">
            <a:latin typeface="Calibri" pitchFamily="34" charset="0"/>
          </a:endParaRPr>
        </a:p>
      </dgm:t>
    </dgm:pt>
    <dgm:pt modelId="{4429E9FF-2AB6-49DE-8DAE-2FB0017AAC70}" type="parTrans" cxnId="{9E4BCA45-D5FB-4A63-9BB2-E230B9F8448E}">
      <dgm:prSet/>
      <dgm:spPr/>
      <dgm:t>
        <a:bodyPr/>
        <a:lstStyle/>
        <a:p>
          <a:endParaRPr lang="en-US"/>
        </a:p>
      </dgm:t>
    </dgm:pt>
    <dgm:pt modelId="{73756D1D-EDC0-46E4-9681-741164036FC9}" type="sibTrans" cxnId="{9E4BCA45-D5FB-4A63-9BB2-E230B9F8448E}">
      <dgm:prSet/>
      <dgm:spPr/>
      <dgm:t>
        <a:bodyPr/>
        <a:lstStyle/>
        <a:p>
          <a:endParaRPr lang="en-US"/>
        </a:p>
      </dgm:t>
    </dgm:pt>
    <dgm:pt modelId="{0BF4976B-0359-49B1-B3E2-9ECF50B8B36A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Get Financing in Place</a:t>
          </a:r>
          <a:endParaRPr lang="en-US" sz="2800" b="1" dirty="0">
            <a:latin typeface="Calibri" pitchFamily="34" charset="0"/>
          </a:endParaRPr>
        </a:p>
      </dgm:t>
    </dgm:pt>
    <dgm:pt modelId="{912B3809-1950-49C9-B8BB-BB2F0BE4EBE2}" type="parTrans" cxnId="{918D79D3-F3D4-4A8B-B2D0-A563BD21E71F}">
      <dgm:prSet/>
      <dgm:spPr/>
      <dgm:t>
        <a:bodyPr/>
        <a:lstStyle/>
        <a:p>
          <a:endParaRPr lang="en-US"/>
        </a:p>
      </dgm:t>
    </dgm:pt>
    <dgm:pt modelId="{D463B736-3497-460E-BC12-64E83512B9B9}" type="sibTrans" cxnId="{918D79D3-F3D4-4A8B-B2D0-A563BD21E71F}">
      <dgm:prSet/>
      <dgm:spPr/>
      <dgm:t>
        <a:bodyPr/>
        <a:lstStyle/>
        <a:p>
          <a:endParaRPr lang="en-US"/>
        </a:p>
      </dgm:t>
    </dgm:pt>
    <dgm:pt modelId="{9D2DEAE9-02CC-4A52-9280-7328F5DFD764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Transactional, Hard Money or Portfolio Lender</a:t>
          </a:r>
          <a:endParaRPr lang="en-US" sz="2800" b="1" dirty="0">
            <a:latin typeface="Calibri" pitchFamily="34" charset="0"/>
          </a:endParaRPr>
        </a:p>
      </dgm:t>
    </dgm:pt>
    <dgm:pt modelId="{C9ACAF15-5356-492B-9FA2-CF60313ECE2B}" type="parTrans" cxnId="{692B8391-9C67-43E0-8112-8A533A175EC5}">
      <dgm:prSet/>
      <dgm:spPr/>
      <dgm:t>
        <a:bodyPr/>
        <a:lstStyle/>
        <a:p>
          <a:endParaRPr lang="en-US"/>
        </a:p>
      </dgm:t>
    </dgm:pt>
    <dgm:pt modelId="{B3195EE1-AC33-434E-96D4-989DF0E293F0}" type="sibTrans" cxnId="{692B8391-9C67-43E0-8112-8A533A175EC5}">
      <dgm:prSet/>
      <dgm:spPr/>
      <dgm:t>
        <a:bodyPr/>
        <a:lstStyle/>
        <a:p>
          <a:endParaRPr lang="en-US"/>
        </a:p>
      </dgm:t>
    </dgm:pt>
    <dgm:pt modelId="{6E4EC696-57D1-4463-8F9B-AD495C4832EA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Set up Business Entity</a:t>
          </a:r>
        </a:p>
      </dgm:t>
    </dgm:pt>
    <dgm:pt modelId="{0408E10C-54B1-4335-898E-55B4D434C332}" type="parTrans" cxnId="{4EDC7239-F27A-46BF-8FDA-CA270809E676}">
      <dgm:prSet/>
      <dgm:spPr/>
      <dgm:t>
        <a:bodyPr/>
        <a:lstStyle/>
        <a:p>
          <a:endParaRPr lang="en-US"/>
        </a:p>
      </dgm:t>
    </dgm:pt>
    <dgm:pt modelId="{B6F10E5D-1367-4F58-9995-5086CAE75CC1}" type="sibTrans" cxnId="{4EDC7239-F27A-46BF-8FDA-CA270809E676}">
      <dgm:prSet/>
      <dgm:spPr/>
      <dgm:t>
        <a:bodyPr/>
        <a:lstStyle/>
        <a:p>
          <a:endParaRPr lang="en-US"/>
        </a:p>
      </dgm:t>
    </dgm:pt>
    <dgm:pt modelId="{A38AB345-37F7-4637-8875-53FFEA2AEB1D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Assemble your Team</a:t>
          </a:r>
        </a:p>
      </dgm:t>
    </dgm:pt>
    <dgm:pt modelId="{FD457AED-87B0-409D-9A5C-BA528CD039AD}" type="parTrans" cxnId="{0B5A92D4-87F6-42CD-8777-C1E3BA50CD50}">
      <dgm:prSet/>
      <dgm:spPr/>
      <dgm:t>
        <a:bodyPr/>
        <a:lstStyle/>
        <a:p>
          <a:endParaRPr lang="en-US"/>
        </a:p>
      </dgm:t>
    </dgm:pt>
    <dgm:pt modelId="{8E2256D1-E314-4043-8976-C64523FC172F}" type="sibTrans" cxnId="{0B5A92D4-87F6-42CD-8777-C1E3BA50CD50}">
      <dgm:prSet/>
      <dgm:spPr/>
      <dgm:t>
        <a:bodyPr/>
        <a:lstStyle/>
        <a:p>
          <a:endParaRPr lang="en-US"/>
        </a:p>
      </dgm:t>
    </dgm:pt>
    <dgm:pt modelId="{60CEC051-4A6D-4B00-8367-3653D8910A76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Set your Goals</a:t>
          </a:r>
          <a:endParaRPr lang="en-US" sz="2800" b="1" dirty="0">
            <a:latin typeface="Calibri" pitchFamily="34" charset="0"/>
          </a:endParaRPr>
        </a:p>
      </dgm:t>
    </dgm:pt>
    <dgm:pt modelId="{49B25F58-D34A-44AE-BA10-AF43ACDA522F}" type="sibTrans" cxnId="{048CD4A7-111A-4FB8-95C2-2E6B4C7C9AB5}">
      <dgm:prSet/>
      <dgm:spPr/>
      <dgm:t>
        <a:bodyPr/>
        <a:lstStyle/>
        <a:p>
          <a:endParaRPr lang="en-US"/>
        </a:p>
      </dgm:t>
    </dgm:pt>
    <dgm:pt modelId="{E5598A4F-3BE7-4F93-BE91-C6F70ED5940B}" type="parTrans" cxnId="{048CD4A7-111A-4FB8-95C2-2E6B4C7C9AB5}">
      <dgm:prSet/>
      <dgm:spPr/>
      <dgm:t>
        <a:bodyPr/>
        <a:lstStyle/>
        <a:p>
          <a:endParaRPr lang="en-US"/>
        </a:p>
      </dgm:t>
    </dgm:pt>
    <dgm:pt modelId="{73D02253-AC57-402D-9B2D-7205F8197FE8}" type="pres">
      <dgm:prSet presAssocID="{CEA0A27B-DDA7-4956-AE16-5D7A6B0720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BD38B-17C6-4905-8B98-159493CBE4DF}" type="pres">
      <dgm:prSet presAssocID="{60CEC051-4A6D-4B00-8367-3653D8910A76}" presName="parentText" presStyleLbl="node1" presStyleIdx="0" presStyleCnt="4" custLinFactNeighborY="-1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31DF8-AB81-47CA-AA68-04A310FBA156}" type="pres">
      <dgm:prSet presAssocID="{60CEC051-4A6D-4B00-8367-3653D8910A7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4EFE9-52FF-4B26-AE07-BE9EB12E7215}" type="pres">
      <dgm:prSet presAssocID="{0BF4976B-0359-49B1-B3E2-9ECF50B8B36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690AE-E592-4299-8C14-ABAB49136BA9}" type="pres">
      <dgm:prSet presAssocID="{0BF4976B-0359-49B1-B3E2-9ECF50B8B36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02A0A-6E1A-41DC-81C3-080A876D0069}" type="pres">
      <dgm:prSet presAssocID="{6E4EC696-57D1-4463-8F9B-AD495C4832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B7633-28A0-4571-BD73-88543F4F7190}" type="pres">
      <dgm:prSet presAssocID="{B6F10E5D-1367-4F58-9995-5086CAE75CC1}" presName="spacer" presStyleCnt="0"/>
      <dgm:spPr/>
      <dgm:t>
        <a:bodyPr/>
        <a:lstStyle/>
        <a:p>
          <a:endParaRPr lang="en-US"/>
        </a:p>
      </dgm:t>
    </dgm:pt>
    <dgm:pt modelId="{7F643EA0-4CB9-404E-B2F4-E7E49099572A}" type="pres">
      <dgm:prSet presAssocID="{A38AB345-37F7-4637-8875-53FFEA2AEB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0D9EB0-3493-4FD9-8943-D09DBA5637A2}" type="presOf" srcId="{A38AB345-37F7-4637-8875-53FFEA2AEB1D}" destId="{7F643EA0-4CB9-404E-B2F4-E7E49099572A}" srcOrd="0" destOrd="0" presId="urn:microsoft.com/office/officeart/2005/8/layout/vList2"/>
    <dgm:cxn modelId="{A27BD8A5-6A2E-43CE-9E86-934D2D97E94B}" type="presOf" srcId="{476A2EC2-69E1-4CCC-9FC3-6C995B8F5D39}" destId="{28331DF8-AB81-47CA-AA68-04A310FBA156}" srcOrd="0" destOrd="0" presId="urn:microsoft.com/office/officeart/2005/8/layout/vList2"/>
    <dgm:cxn modelId="{CE3502F0-42A3-4735-8C9D-2C6B8B2FEA95}" type="presOf" srcId="{60CEC051-4A6D-4B00-8367-3653D8910A76}" destId="{E9EBD38B-17C6-4905-8B98-159493CBE4DF}" srcOrd="0" destOrd="0" presId="urn:microsoft.com/office/officeart/2005/8/layout/vList2"/>
    <dgm:cxn modelId="{048CD4A7-111A-4FB8-95C2-2E6B4C7C9AB5}" srcId="{CEA0A27B-DDA7-4956-AE16-5D7A6B0720D4}" destId="{60CEC051-4A6D-4B00-8367-3653D8910A76}" srcOrd="0" destOrd="0" parTransId="{E5598A4F-3BE7-4F93-BE91-C6F70ED5940B}" sibTransId="{49B25F58-D34A-44AE-BA10-AF43ACDA522F}"/>
    <dgm:cxn modelId="{E599CADD-6866-4FB3-B219-47300673F57B}" type="presOf" srcId="{CEA0A27B-DDA7-4956-AE16-5D7A6B0720D4}" destId="{73D02253-AC57-402D-9B2D-7205F8197FE8}" srcOrd="0" destOrd="0" presId="urn:microsoft.com/office/officeart/2005/8/layout/vList2"/>
    <dgm:cxn modelId="{918D79D3-F3D4-4A8B-B2D0-A563BD21E71F}" srcId="{CEA0A27B-DDA7-4956-AE16-5D7A6B0720D4}" destId="{0BF4976B-0359-49B1-B3E2-9ECF50B8B36A}" srcOrd="1" destOrd="0" parTransId="{912B3809-1950-49C9-B8BB-BB2F0BE4EBE2}" sibTransId="{D463B736-3497-460E-BC12-64E83512B9B9}"/>
    <dgm:cxn modelId="{0B5A92D4-87F6-42CD-8777-C1E3BA50CD50}" srcId="{CEA0A27B-DDA7-4956-AE16-5D7A6B0720D4}" destId="{A38AB345-37F7-4637-8875-53FFEA2AEB1D}" srcOrd="3" destOrd="0" parTransId="{FD457AED-87B0-409D-9A5C-BA528CD039AD}" sibTransId="{8E2256D1-E314-4043-8976-C64523FC172F}"/>
    <dgm:cxn modelId="{692B8391-9C67-43E0-8112-8A533A175EC5}" srcId="{0BF4976B-0359-49B1-B3E2-9ECF50B8B36A}" destId="{9D2DEAE9-02CC-4A52-9280-7328F5DFD764}" srcOrd="0" destOrd="0" parTransId="{C9ACAF15-5356-492B-9FA2-CF60313ECE2B}" sibTransId="{B3195EE1-AC33-434E-96D4-989DF0E293F0}"/>
    <dgm:cxn modelId="{2289729D-55A0-46FF-A917-FA08F007FCEE}" type="presOf" srcId="{9D2DEAE9-02CC-4A52-9280-7328F5DFD764}" destId="{609690AE-E592-4299-8C14-ABAB49136BA9}" srcOrd="0" destOrd="0" presId="urn:microsoft.com/office/officeart/2005/8/layout/vList2"/>
    <dgm:cxn modelId="{9E4BCA45-D5FB-4A63-9BB2-E230B9F8448E}" srcId="{60CEC051-4A6D-4B00-8367-3653D8910A76}" destId="{476A2EC2-69E1-4CCC-9FC3-6C995B8F5D39}" srcOrd="0" destOrd="0" parTransId="{4429E9FF-2AB6-49DE-8DAE-2FB0017AAC70}" sibTransId="{73756D1D-EDC0-46E4-9681-741164036FC9}"/>
    <dgm:cxn modelId="{332D0F7A-A5D9-494A-9CCF-3CE05B58E635}" type="presOf" srcId="{0BF4976B-0359-49B1-B3E2-9ECF50B8B36A}" destId="{0524EFE9-52FF-4B26-AE07-BE9EB12E7215}" srcOrd="0" destOrd="0" presId="urn:microsoft.com/office/officeart/2005/8/layout/vList2"/>
    <dgm:cxn modelId="{9D9C7EED-C114-45C0-93BE-F5B888F34899}" type="presOf" srcId="{6E4EC696-57D1-4463-8F9B-AD495C4832EA}" destId="{0F702A0A-6E1A-41DC-81C3-080A876D0069}" srcOrd="0" destOrd="0" presId="urn:microsoft.com/office/officeart/2005/8/layout/vList2"/>
    <dgm:cxn modelId="{4EDC7239-F27A-46BF-8FDA-CA270809E676}" srcId="{CEA0A27B-DDA7-4956-AE16-5D7A6B0720D4}" destId="{6E4EC696-57D1-4463-8F9B-AD495C4832EA}" srcOrd="2" destOrd="0" parTransId="{0408E10C-54B1-4335-898E-55B4D434C332}" sibTransId="{B6F10E5D-1367-4F58-9995-5086CAE75CC1}"/>
    <dgm:cxn modelId="{C8EA8D20-9252-4994-B41E-BD34FAEE2404}" type="presParOf" srcId="{73D02253-AC57-402D-9B2D-7205F8197FE8}" destId="{E9EBD38B-17C6-4905-8B98-159493CBE4DF}" srcOrd="0" destOrd="0" presId="urn:microsoft.com/office/officeart/2005/8/layout/vList2"/>
    <dgm:cxn modelId="{52D83093-EE53-4683-8B1F-1A6990DCB4F9}" type="presParOf" srcId="{73D02253-AC57-402D-9B2D-7205F8197FE8}" destId="{28331DF8-AB81-47CA-AA68-04A310FBA156}" srcOrd="1" destOrd="0" presId="urn:microsoft.com/office/officeart/2005/8/layout/vList2"/>
    <dgm:cxn modelId="{E2549F4C-4C1E-4AF0-A6A9-F5B19A4ED5DA}" type="presParOf" srcId="{73D02253-AC57-402D-9B2D-7205F8197FE8}" destId="{0524EFE9-52FF-4B26-AE07-BE9EB12E7215}" srcOrd="2" destOrd="0" presId="urn:microsoft.com/office/officeart/2005/8/layout/vList2"/>
    <dgm:cxn modelId="{45CF3AD7-2544-4D6E-BBDF-B871755CF997}" type="presParOf" srcId="{73D02253-AC57-402D-9B2D-7205F8197FE8}" destId="{609690AE-E592-4299-8C14-ABAB49136BA9}" srcOrd="3" destOrd="0" presId="urn:microsoft.com/office/officeart/2005/8/layout/vList2"/>
    <dgm:cxn modelId="{A14A1110-C8A5-49A7-8DD0-7FAAE0936688}" type="presParOf" srcId="{73D02253-AC57-402D-9B2D-7205F8197FE8}" destId="{0F702A0A-6E1A-41DC-81C3-080A876D0069}" srcOrd="4" destOrd="0" presId="urn:microsoft.com/office/officeart/2005/8/layout/vList2"/>
    <dgm:cxn modelId="{BC519FFB-D5F8-46F7-A9B6-55570178CAC6}" type="presParOf" srcId="{73D02253-AC57-402D-9B2D-7205F8197FE8}" destId="{E38B7633-28A0-4571-BD73-88543F4F7190}" srcOrd="5" destOrd="0" presId="urn:microsoft.com/office/officeart/2005/8/layout/vList2"/>
    <dgm:cxn modelId="{9538BDE1-DBCB-4CCA-816B-1320CD2327AA}" type="presParOf" srcId="{73D02253-AC57-402D-9B2D-7205F8197FE8}" destId="{7F643EA0-4CB9-404E-B2F4-E7E4909957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0A27B-DDA7-4956-AE16-5D7A6B0720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CEC051-4A6D-4B00-8367-3653D8910A76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Start Building your Buyers’ List</a:t>
          </a:r>
          <a:endParaRPr lang="en-US" sz="2800" b="1" dirty="0">
            <a:latin typeface="Calibri" pitchFamily="34" charset="0"/>
          </a:endParaRPr>
        </a:p>
      </dgm:t>
    </dgm:pt>
    <dgm:pt modelId="{E5598A4F-3BE7-4F93-BE91-C6F70ED5940B}" type="parTrans" cxnId="{048CD4A7-111A-4FB8-95C2-2E6B4C7C9AB5}">
      <dgm:prSet/>
      <dgm:spPr/>
      <dgm:t>
        <a:bodyPr/>
        <a:lstStyle/>
        <a:p>
          <a:endParaRPr lang="en-US"/>
        </a:p>
      </dgm:t>
    </dgm:pt>
    <dgm:pt modelId="{49B25F58-D34A-44AE-BA10-AF43ACDA522F}" type="sibTrans" cxnId="{048CD4A7-111A-4FB8-95C2-2E6B4C7C9AB5}">
      <dgm:prSet/>
      <dgm:spPr/>
      <dgm:t>
        <a:bodyPr/>
        <a:lstStyle/>
        <a:p>
          <a:endParaRPr lang="en-US"/>
        </a:p>
      </dgm:t>
    </dgm:pt>
    <dgm:pt modelId="{0BF4976B-0359-49B1-B3E2-9ECF50B8B36A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Contact &amp; Survey your Buyers’ List </a:t>
          </a:r>
          <a:endParaRPr lang="en-US" sz="2800" b="1" dirty="0">
            <a:latin typeface="Calibri" pitchFamily="34" charset="0"/>
          </a:endParaRPr>
        </a:p>
      </dgm:t>
    </dgm:pt>
    <dgm:pt modelId="{912B3809-1950-49C9-B8BB-BB2F0BE4EBE2}" type="parTrans" cxnId="{918D79D3-F3D4-4A8B-B2D0-A563BD21E71F}">
      <dgm:prSet/>
      <dgm:spPr/>
      <dgm:t>
        <a:bodyPr/>
        <a:lstStyle/>
        <a:p>
          <a:endParaRPr lang="en-US"/>
        </a:p>
      </dgm:t>
    </dgm:pt>
    <dgm:pt modelId="{D463B736-3497-460E-BC12-64E83512B9B9}" type="sibTrans" cxnId="{918D79D3-F3D4-4A8B-B2D0-A563BD21E71F}">
      <dgm:prSet/>
      <dgm:spPr/>
      <dgm:t>
        <a:bodyPr/>
        <a:lstStyle/>
        <a:p>
          <a:endParaRPr lang="en-US"/>
        </a:p>
      </dgm:t>
    </dgm:pt>
    <dgm:pt modelId="{9D2DEAE9-02CC-4A52-9280-7328F5DFD764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SurveyMonkey.com</a:t>
          </a:r>
          <a:endParaRPr lang="en-US" sz="2800" b="1" dirty="0">
            <a:latin typeface="Calibri" pitchFamily="34" charset="0"/>
          </a:endParaRPr>
        </a:p>
      </dgm:t>
    </dgm:pt>
    <dgm:pt modelId="{C9ACAF15-5356-492B-9FA2-CF60313ECE2B}" type="parTrans" cxnId="{692B8391-9C67-43E0-8112-8A533A175EC5}">
      <dgm:prSet/>
      <dgm:spPr/>
      <dgm:t>
        <a:bodyPr/>
        <a:lstStyle/>
        <a:p>
          <a:endParaRPr lang="en-US"/>
        </a:p>
      </dgm:t>
    </dgm:pt>
    <dgm:pt modelId="{B3195EE1-AC33-434E-96D4-989DF0E293F0}" type="sibTrans" cxnId="{692B8391-9C67-43E0-8112-8A533A175EC5}">
      <dgm:prSet/>
      <dgm:spPr/>
      <dgm:t>
        <a:bodyPr/>
        <a:lstStyle/>
        <a:p>
          <a:endParaRPr lang="en-US"/>
        </a:p>
      </dgm:t>
    </dgm:pt>
    <dgm:pt modelId="{6E4EC696-57D1-4463-8F9B-AD495C4832EA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Look for Properties matching Criteria</a:t>
          </a:r>
        </a:p>
      </dgm:t>
    </dgm:pt>
    <dgm:pt modelId="{0408E10C-54B1-4335-898E-55B4D434C332}" type="parTrans" cxnId="{4EDC7239-F27A-46BF-8FDA-CA270809E676}">
      <dgm:prSet/>
      <dgm:spPr/>
      <dgm:t>
        <a:bodyPr/>
        <a:lstStyle/>
        <a:p>
          <a:endParaRPr lang="en-US"/>
        </a:p>
      </dgm:t>
    </dgm:pt>
    <dgm:pt modelId="{B6F10E5D-1367-4F58-9995-5086CAE75CC1}" type="sibTrans" cxnId="{4EDC7239-F27A-46BF-8FDA-CA270809E676}">
      <dgm:prSet/>
      <dgm:spPr/>
      <dgm:t>
        <a:bodyPr/>
        <a:lstStyle/>
        <a:p>
          <a:endParaRPr lang="en-US"/>
        </a:p>
      </dgm:t>
    </dgm:pt>
    <dgm:pt modelId="{73D02253-AC57-402D-9B2D-7205F8197FE8}" type="pres">
      <dgm:prSet presAssocID="{CEA0A27B-DDA7-4956-AE16-5D7A6B0720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BD38B-17C6-4905-8B98-159493CBE4DF}" type="pres">
      <dgm:prSet presAssocID="{60CEC051-4A6D-4B00-8367-3653D8910A76}" presName="parentText" presStyleLbl="node1" presStyleIdx="0" presStyleCnt="3" custLinFactY="-18219" custLinFactNeighborX="-12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14DBD-8554-473C-9616-9164BF817862}" type="pres">
      <dgm:prSet presAssocID="{49B25F58-D34A-44AE-BA10-AF43ACDA522F}" presName="spacer" presStyleCnt="0"/>
      <dgm:spPr/>
      <dgm:t>
        <a:bodyPr/>
        <a:lstStyle/>
        <a:p>
          <a:endParaRPr lang="en-US"/>
        </a:p>
      </dgm:t>
    </dgm:pt>
    <dgm:pt modelId="{0524EFE9-52FF-4B26-AE07-BE9EB12E7215}" type="pres">
      <dgm:prSet presAssocID="{0BF4976B-0359-49B1-B3E2-9ECF50B8B36A}" presName="parentText" presStyleLbl="node1" presStyleIdx="1" presStyleCnt="3" custLinFactNeighborY="52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690AE-E592-4299-8C14-ABAB49136BA9}" type="pres">
      <dgm:prSet presAssocID="{0BF4976B-0359-49B1-B3E2-9ECF50B8B36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02A0A-6E1A-41DC-81C3-080A876D0069}" type="pres">
      <dgm:prSet presAssocID="{6E4EC696-57D1-4463-8F9B-AD495C4832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05F407-6587-446B-8C19-DD0BED1F2212}" type="presOf" srcId="{60CEC051-4A6D-4B00-8367-3653D8910A76}" destId="{E9EBD38B-17C6-4905-8B98-159493CBE4DF}" srcOrd="0" destOrd="0" presId="urn:microsoft.com/office/officeart/2005/8/layout/vList2"/>
    <dgm:cxn modelId="{5802578F-1DF6-4A85-B46C-95E72253367A}" type="presOf" srcId="{0BF4976B-0359-49B1-B3E2-9ECF50B8B36A}" destId="{0524EFE9-52FF-4B26-AE07-BE9EB12E7215}" srcOrd="0" destOrd="0" presId="urn:microsoft.com/office/officeart/2005/8/layout/vList2"/>
    <dgm:cxn modelId="{048CD4A7-111A-4FB8-95C2-2E6B4C7C9AB5}" srcId="{CEA0A27B-DDA7-4956-AE16-5D7A6B0720D4}" destId="{60CEC051-4A6D-4B00-8367-3653D8910A76}" srcOrd="0" destOrd="0" parTransId="{E5598A4F-3BE7-4F93-BE91-C6F70ED5940B}" sibTransId="{49B25F58-D34A-44AE-BA10-AF43ACDA522F}"/>
    <dgm:cxn modelId="{918D79D3-F3D4-4A8B-B2D0-A563BD21E71F}" srcId="{CEA0A27B-DDA7-4956-AE16-5D7A6B0720D4}" destId="{0BF4976B-0359-49B1-B3E2-9ECF50B8B36A}" srcOrd="1" destOrd="0" parTransId="{912B3809-1950-49C9-B8BB-BB2F0BE4EBE2}" sibTransId="{D463B736-3497-460E-BC12-64E83512B9B9}"/>
    <dgm:cxn modelId="{B4CD417D-1061-4108-AA47-31CAD3C4A093}" type="presOf" srcId="{6E4EC696-57D1-4463-8F9B-AD495C4832EA}" destId="{0F702A0A-6E1A-41DC-81C3-080A876D0069}" srcOrd="0" destOrd="0" presId="urn:microsoft.com/office/officeart/2005/8/layout/vList2"/>
    <dgm:cxn modelId="{90A28FFD-566D-47D9-A2A2-3DB75F1CFD28}" type="presOf" srcId="{CEA0A27B-DDA7-4956-AE16-5D7A6B0720D4}" destId="{73D02253-AC57-402D-9B2D-7205F8197FE8}" srcOrd="0" destOrd="0" presId="urn:microsoft.com/office/officeart/2005/8/layout/vList2"/>
    <dgm:cxn modelId="{692B8391-9C67-43E0-8112-8A533A175EC5}" srcId="{0BF4976B-0359-49B1-B3E2-9ECF50B8B36A}" destId="{9D2DEAE9-02CC-4A52-9280-7328F5DFD764}" srcOrd="0" destOrd="0" parTransId="{C9ACAF15-5356-492B-9FA2-CF60313ECE2B}" sibTransId="{B3195EE1-AC33-434E-96D4-989DF0E293F0}"/>
    <dgm:cxn modelId="{2A77F9B9-F37A-42AC-A390-CD49E9456A75}" type="presOf" srcId="{9D2DEAE9-02CC-4A52-9280-7328F5DFD764}" destId="{609690AE-E592-4299-8C14-ABAB49136BA9}" srcOrd="0" destOrd="0" presId="urn:microsoft.com/office/officeart/2005/8/layout/vList2"/>
    <dgm:cxn modelId="{4EDC7239-F27A-46BF-8FDA-CA270809E676}" srcId="{CEA0A27B-DDA7-4956-AE16-5D7A6B0720D4}" destId="{6E4EC696-57D1-4463-8F9B-AD495C4832EA}" srcOrd="2" destOrd="0" parTransId="{0408E10C-54B1-4335-898E-55B4D434C332}" sibTransId="{B6F10E5D-1367-4F58-9995-5086CAE75CC1}"/>
    <dgm:cxn modelId="{AE840A10-6AEE-44FE-ADCB-BCCE4F78CBB9}" type="presParOf" srcId="{73D02253-AC57-402D-9B2D-7205F8197FE8}" destId="{E9EBD38B-17C6-4905-8B98-159493CBE4DF}" srcOrd="0" destOrd="0" presId="urn:microsoft.com/office/officeart/2005/8/layout/vList2"/>
    <dgm:cxn modelId="{BDD32F1C-EB7F-4584-A5A3-BDC8B392F54D}" type="presParOf" srcId="{73D02253-AC57-402D-9B2D-7205F8197FE8}" destId="{C9A14DBD-8554-473C-9616-9164BF817862}" srcOrd="1" destOrd="0" presId="urn:microsoft.com/office/officeart/2005/8/layout/vList2"/>
    <dgm:cxn modelId="{B43E9FD1-C513-43D5-9497-5B5DBE47308E}" type="presParOf" srcId="{73D02253-AC57-402D-9B2D-7205F8197FE8}" destId="{0524EFE9-52FF-4B26-AE07-BE9EB12E7215}" srcOrd="2" destOrd="0" presId="urn:microsoft.com/office/officeart/2005/8/layout/vList2"/>
    <dgm:cxn modelId="{23F268EA-572B-4A6D-A058-5C75D500C019}" type="presParOf" srcId="{73D02253-AC57-402D-9B2D-7205F8197FE8}" destId="{609690AE-E592-4299-8C14-ABAB49136BA9}" srcOrd="3" destOrd="0" presId="urn:microsoft.com/office/officeart/2005/8/layout/vList2"/>
    <dgm:cxn modelId="{EA3FB308-7BBF-4E2C-BD2D-2F201C6BFB77}" type="presParOf" srcId="{73D02253-AC57-402D-9B2D-7205F8197FE8}" destId="{0F702A0A-6E1A-41DC-81C3-080A876D00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0A27B-DDA7-4956-AE16-5D7A6B0720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CEC051-4A6D-4B00-8367-3653D8910A76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Write Purchase Contracts </a:t>
          </a:r>
          <a:endParaRPr lang="en-US" sz="2800" b="1" dirty="0">
            <a:latin typeface="Calibri" pitchFamily="34" charset="0"/>
          </a:endParaRPr>
        </a:p>
      </dgm:t>
    </dgm:pt>
    <dgm:pt modelId="{E5598A4F-3BE7-4F93-BE91-C6F70ED5940B}" type="parTrans" cxnId="{048CD4A7-111A-4FB8-95C2-2E6B4C7C9AB5}">
      <dgm:prSet/>
      <dgm:spPr/>
      <dgm:t>
        <a:bodyPr/>
        <a:lstStyle/>
        <a:p>
          <a:endParaRPr lang="en-US"/>
        </a:p>
      </dgm:t>
    </dgm:pt>
    <dgm:pt modelId="{49B25F58-D34A-44AE-BA10-AF43ACDA522F}" type="sibTrans" cxnId="{048CD4A7-111A-4FB8-95C2-2E6B4C7C9AB5}">
      <dgm:prSet/>
      <dgm:spPr/>
      <dgm:t>
        <a:bodyPr/>
        <a:lstStyle/>
        <a:p>
          <a:endParaRPr lang="en-US"/>
        </a:p>
      </dgm:t>
    </dgm:pt>
    <dgm:pt modelId="{0BF4976B-0359-49B1-B3E2-9ECF50B8B36A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Devise a Tracking System – Follow Up</a:t>
          </a:r>
          <a:endParaRPr lang="en-US" sz="2800" b="1" dirty="0">
            <a:latin typeface="Calibri" pitchFamily="34" charset="0"/>
          </a:endParaRPr>
        </a:p>
      </dgm:t>
    </dgm:pt>
    <dgm:pt modelId="{912B3809-1950-49C9-B8BB-BB2F0BE4EBE2}" type="parTrans" cxnId="{918D79D3-F3D4-4A8B-B2D0-A563BD21E71F}">
      <dgm:prSet/>
      <dgm:spPr/>
      <dgm:t>
        <a:bodyPr/>
        <a:lstStyle/>
        <a:p>
          <a:endParaRPr lang="en-US"/>
        </a:p>
      </dgm:t>
    </dgm:pt>
    <dgm:pt modelId="{D463B736-3497-460E-BC12-64E83512B9B9}" type="sibTrans" cxnId="{918D79D3-F3D4-4A8B-B2D0-A563BD21E71F}">
      <dgm:prSet/>
      <dgm:spPr/>
      <dgm:t>
        <a:bodyPr/>
        <a:lstStyle/>
        <a:p>
          <a:endParaRPr lang="en-US"/>
        </a:p>
      </dgm:t>
    </dgm:pt>
    <dgm:pt modelId="{B5637BF8-6B27-4587-BFC1-7A58CE998A6C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What is your number?</a:t>
          </a:r>
          <a:endParaRPr lang="en-US" sz="2800" b="1" dirty="0">
            <a:latin typeface="Calibri" pitchFamily="34" charset="0"/>
          </a:endParaRPr>
        </a:p>
      </dgm:t>
    </dgm:pt>
    <dgm:pt modelId="{9A8BF558-5C69-4DC9-9F4D-12DC828DB7A1}" type="parTrans" cxnId="{B3A48F87-32D9-439C-9889-B3682BF24F34}">
      <dgm:prSet/>
      <dgm:spPr/>
      <dgm:t>
        <a:bodyPr/>
        <a:lstStyle/>
        <a:p>
          <a:endParaRPr lang="en-US"/>
        </a:p>
      </dgm:t>
    </dgm:pt>
    <dgm:pt modelId="{51ADE61D-8003-4CF8-B6E3-212E60CBE12E}" type="sibTrans" cxnId="{B3A48F87-32D9-439C-9889-B3682BF24F34}">
      <dgm:prSet/>
      <dgm:spPr/>
      <dgm:t>
        <a:bodyPr/>
        <a:lstStyle/>
        <a:p>
          <a:endParaRPr lang="en-US"/>
        </a:p>
      </dgm:t>
    </dgm:pt>
    <dgm:pt modelId="{DFB96F67-DA37-45CE-A784-2F817EB4088B}">
      <dgm:prSet phldrT="[Text]" custT="1"/>
      <dgm:spPr/>
      <dgm:t>
        <a:bodyPr/>
        <a:lstStyle/>
        <a:p>
          <a:r>
            <a:rPr lang="en-US" sz="2800" b="1" dirty="0" smtClean="0">
              <a:latin typeface="Calibri" pitchFamily="34" charset="0"/>
            </a:rPr>
            <a:t>Set up a One Page site and Market to your Buyers’ List – Laura’s Strategy</a:t>
          </a:r>
        </a:p>
      </dgm:t>
    </dgm:pt>
    <dgm:pt modelId="{921952CB-4566-419D-A945-BED699B6DC79}" type="parTrans" cxnId="{B5AECD8D-2756-4C6F-8154-D975597A8041}">
      <dgm:prSet/>
      <dgm:spPr/>
      <dgm:t>
        <a:bodyPr/>
        <a:lstStyle/>
        <a:p>
          <a:endParaRPr lang="en-US"/>
        </a:p>
      </dgm:t>
    </dgm:pt>
    <dgm:pt modelId="{D16375A6-DBEA-4C9E-946E-F767764D9AAC}" type="sibTrans" cxnId="{B5AECD8D-2756-4C6F-8154-D975597A8041}">
      <dgm:prSet/>
      <dgm:spPr/>
      <dgm:t>
        <a:bodyPr/>
        <a:lstStyle/>
        <a:p>
          <a:endParaRPr lang="en-US"/>
        </a:p>
      </dgm:t>
    </dgm:pt>
    <dgm:pt modelId="{73D02253-AC57-402D-9B2D-7205F8197FE8}" type="pres">
      <dgm:prSet presAssocID="{CEA0A27B-DDA7-4956-AE16-5D7A6B0720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BD38B-17C6-4905-8B98-159493CBE4DF}" type="pres">
      <dgm:prSet presAssocID="{60CEC051-4A6D-4B00-8367-3653D8910A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31DF8-AB81-47CA-AA68-04A310FBA156}" type="pres">
      <dgm:prSet presAssocID="{60CEC051-4A6D-4B00-8367-3653D8910A7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4EFE9-52FF-4B26-AE07-BE9EB12E7215}" type="pres">
      <dgm:prSet presAssocID="{0BF4976B-0359-49B1-B3E2-9ECF50B8B36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2D0BD-0B9B-45A8-AC18-36C8837CE0A2}" type="pres">
      <dgm:prSet presAssocID="{D463B736-3497-460E-BC12-64E83512B9B9}" presName="spacer" presStyleCnt="0"/>
      <dgm:spPr/>
      <dgm:t>
        <a:bodyPr/>
        <a:lstStyle/>
        <a:p>
          <a:endParaRPr lang="en-US"/>
        </a:p>
      </dgm:t>
    </dgm:pt>
    <dgm:pt modelId="{FD7753D0-427A-423F-AE1C-EB0A2C44BC70}" type="pres">
      <dgm:prSet presAssocID="{DFB96F67-DA37-45CE-A784-2F817EB408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C9F4FC-95B5-47CA-B542-37710AEEEEDD}" type="presOf" srcId="{60CEC051-4A6D-4B00-8367-3653D8910A76}" destId="{E9EBD38B-17C6-4905-8B98-159493CBE4DF}" srcOrd="0" destOrd="0" presId="urn:microsoft.com/office/officeart/2005/8/layout/vList2"/>
    <dgm:cxn modelId="{33D56B35-0EA6-45CF-B3AB-4CF9D0DBE8EC}" type="presOf" srcId="{CEA0A27B-DDA7-4956-AE16-5D7A6B0720D4}" destId="{73D02253-AC57-402D-9B2D-7205F8197FE8}" srcOrd="0" destOrd="0" presId="urn:microsoft.com/office/officeart/2005/8/layout/vList2"/>
    <dgm:cxn modelId="{F1123E7C-8ECA-4088-BD95-18DE8BFE7883}" type="presOf" srcId="{DFB96F67-DA37-45CE-A784-2F817EB4088B}" destId="{FD7753D0-427A-423F-AE1C-EB0A2C44BC70}" srcOrd="0" destOrd="0" presId="urn:microsoft.com/office/officeart/2005/8/layout/vList2"/>
    <dgm:cxn modelId="{B5AECD8D-2756-4C6F-8154-D975597A8041}" srcId="{CEA0A27B-DDA7-4956-AE16-5D7A6B0720D4}" destId="{DFB96F67-DA37-45CE-A784-2F817EB4088B}" srcOrd="2" destOrd="0" parTransId="{921952CB-4566-419D-A945-BED699B6DC79}" sibTransId="{D16375A6-DBEA-4C9E-946E-F767764D9AAC}"/>
    <dgm:cxn modelId="{775A94B5-156E-470C-BC8E-95F2F2D10347}" type="presOf" srcId="{B5637BF8-6B27-4587-BFC1-7A58CE998A6C}" destId="{28331DF8-AB81-47CA-AA68-04A310FBA156}" srcOrd="0" destOrd="0" presId="urn:microsoft.com/office/officeart/2005/8/layout/vList2"/>
    <dgm:cxn modelId="{08C5AB68-A076-4DC6-8C94-DCCDF7A75488}" type="presOf" srcId="{0BF4976B-0359-49B1-B3E2-9ECF50B8B36A}" destId="{0524EFE9-52FF-4B26-AE07-BE9EB12E7215}" srcOrd="0" destOrd="0" presId="urn:microsoft.com/office/officeart/2005/8/layout/vList2"/>
    <dgm:cxn modelId="{048CD4A7-111A-4FB8-95C2-2E6B4C7C9AB5}" srcId="{CEA0A27B-DDA7-4956-AE16-5D7A6B0720D4}" destId="{60CEC051-4A6D-4B00-8367-3653D8910A76}" srcOrd="0" destOrd="0" parTransId="{E5598A4F-3BE7-4F93-BE91-C6F70ED5940B}" sibTransId="{49B25F58-D34A-44AE-BA10-AF43ACDA522F}"/>
    <dgm:cxn modelId="{B3A48F87-32D9-439C-9889-B3682BF24F34}" srcId="{60CEC051-4A6D-4B00-8367-3653D8910A76}" destId="{B5637BF8-6B27-4587-BFC1-7A58CE998A6C}" srcOrd="0" destOrd="0" parTransId="{9A8BF558-5C69-4DC9-9F4D-12DC828DB7A1}" sibTransId="{51ADE61D-8003-4CF8-B6E3-212E60CBE12E}"/>
    <dgm:cxn modelId="{918D79D3-F3D4-4A8B-B2D0-A563BD21E71F}" srcId="{CEA0A27B-DDA7-4956-AE16-5D7A6B0720D4}" destId="{0BF4976B-0359-49B1-B3E2-9ECF50B8B36A}" srcOrd="1" destOrd="0" parTransId="{912B3809-1950-49C9-B8BB-BB2F0BE4EBE2}" sibTransId="{D463B736-3497-460E-BC12-64E83512B9B9}"/>
    <dgm:cxn modelId="{F767FC2A-9256-49AE-95CD-4A8F2544C985}" type="presParOf" srcId="{73D02253-AC57-402D-9B2D-7205F8197FE8}" destId="{E9EBD38B-17C6-4905-8B98-159493CBE4DF}" srcOrd="0" destOrd="0" presId="urn:microsoft.com/office/officeart/2005/8/layout/vList2"/>
    <dgm:cxn modelId="{ECE9C88B-E24B-4344-8E10-B1A646F7B617}" type="presParOf" srcId="{73D02253-AC57-402D-9B2D-7205F8197FE8}" destId="{28331DF8-AB81-47CA-AA68-04A310FBA156}" srcOrd="1" destOrd="0" presId="urn:microsoft.com/office/officeart/2005/8/layout/vList2"/>
    <dgm:cxn modelId="{75DBC4A5-0222-4393-86AA-0E61AAFBA382}" type="presParOf" srcId="{73D02253-AC57-402D-9B2D-7205F8197FE8}" destId="{0524EFE9-52FF-4B26-AE07-BE9EB12E7215}" srcOrd="2" destOrd="0" presId="urn:microsoft.com/office/officeart/2005/8/layout/vList2"/>
    <dgm:cxn modelId="{320B2092-8034-46CD-AB4C-615441D8AD30}" type="presParOf" srcId="{73D02253-AC57-402D-9B2D-7205F8197FE8}" destId="{AAC2D0BD-0B9B-45A8-AC18-36C8837CE0A2}" srcOrd="3" destOrd="0" presId="urn:microsoft.com/office/officeart/2005/8/layout/vList2"/>
    <dgm:cxn modelId="{84D5FFFF-918B-45FF-8D2E-948680FD8B15}" type="presParOf" srcId="{73D02253-AC57-402D-9B2D-7205F8197FE8}" destId="{FD7753D0-427A-423F-AE1C-EB0A2C44BC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4F596B-B691-4668-8C24-45442545ED1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5BDE05-6B2F-4C6A-9A7E-50F6C6BC2A95}">
      <dgm:prSet phldrT="[Text]" custT="1"/>
      <dgm:spPr/>
      <dgm:t>
        <a:bodyPr/>
        <a:lstStyle/>
        <a:p>
          <a:r>
            <a:rPr lang="en-US" sz="3200" b="1" dirty="0" smtClean="0"/>
            <a:t>Minimum Profits</a:t>
          </a:r>
        </a:p>
      </dgm:t>
    </dgm:pt>
    <dgm:pt modelId="{F358D24B-49DF-4A0E-9FE2-CEC4AB50EDD5}" type="parTrans" cxnId="{C0FC2445-1D35-4DD9-9E7D-A5D5C5828679}">
      <dgm:prSet/>
      <dgm:spPr/>
      <dgm:t>
        <a:bodyPr/>
        <a:lstStyle/>
        <a:p>
          <a:endParaRPr lang="en-US"/>
        </a:p>
      </dgm:t>
    </dgm:pt>
    <dgm:pt modelId="{798325E8-4428-4821-8149-77A97F10DB29}" type="sibTrans" cxnId="{C0FC2445-1D35-4DD9-9E7D-A5D5C5828679}">
      <dgm:prSet/>
      <dgm:spPr/>
      <dgm:t>
        <a:bodyPr/>
        <a:lstStyle/>
        <a:p>
          <a:endParaRPr lang="en-US"/>
        </a:p>
      </dgm:t>
    </dgm:pt>
    <dgm:pt modelId="{72B7ECBE-A09B-4986-99EF-D7B1DDA4AAD1}">
      <dgm:prSet phldrT="[Text]" custT="1"/>
      <dgm:spPr/>
      <dgm:t>
        <a:bodyPr/>
        <a:lstStyle/>
        <a:p>
          <a:r>
            <a:rPr lang="en-US" sz="4000" dirty="0" smtClean="0"/>
            <a:t>Assignments $2,500+</a:t>
          </a:r>
          <a:endParaRPr lang="en-US" sz="4000" dirty="0"/>
        </a:p>
      </dgm:t>
    </dgm:pt>
    <dgm:pt modelId="{03704F61-EC85-4642-ACF2-D6E12AB63EC5}" type="parTrans" cxnId="{B155BEA0-26B7-4E67-B88F-D3B8B7D972CD}">
      <dgm:prSet/>
      <dgm:spPr/>
      <dgm:t>
        <a:bodyPr/>
        <a:lstStyle/>
        <a:p>
          <a:endParaRPr lang="en-US"/>
        </a:p>
      </dgm:t>
    </dgm:pt>
    <dgm:pt modelId="{753274F3-81E9-4CBC-9BB7-D40534C65DA0}" type="sibTrans" cxnId="{B155BEA0-26B7-4E67-B88F-D3B8B7D972CD}">
      <dgm:prSet/>
      <dgm:spPr/>
      <dgm:t>
        <a:bodyPr/>
        <a:lstStyle/>
        <a:p>
          <a:endParaRPr lang="en-US"/>
        </a:p>
      </dgm:t>
    </dgm:pt>
    <dgm:pt modelId="{35434713-C60A-4F98-99ED-2F2F1D59A3BD}">
      <dgm:prSet phldrT="[Text]" custT="1"/>
      <dgm:spPr/>
      <dgm:t>
        <a:bodyPr/>
        <a:lstStyle/>
        <a:p>
          <a:r>
            <a:rPr lang="en-US" sz="4000" dirty="0" smtClean="0"/>
            <a:t>Wholesaling $5,000+</a:t>
          </a:r>
          <a:endParaRPr lang="en-US" sz="4000" dirty="0"/>
        </a:p>
      </dgm:t>
    </dgm:pt>
    <dgm:pt modelId="{B6796E30-1EE2-49D5-AC1E-A7EA97E253A9}" type="parTrans" cxnId="{819EDD68-6317-43FA-BA59-43864A48C077}">
      <dgm:prSet/>
      <dgm:spPr/>
      <dgm:t>
        <a:bodyPr/>
        <a:lstStyle/>
        <a:p>
          <a:endParaRPr lang="en-US"/>
        </a:p>
      </dgm:t>
    </dgm:pt>
    <dgm:pt modelId="{35AA80A8-E49D-4BAB-A90C-0E556CB6F64A}" type="sibTrans" cxnId="{819EDD68-6317-43FA-BA59-43864A48C077}">
      <dgm:prSet/>
      <dgm:spPr/>
      <dgm:t>
        <a:bodyPr/>
        <a:lstStyle/>
        <a:p>
          <a:endParaRPr lang="en-US"/>
        </a:p>
      </dgm:t>
    </dgm:pt>
    <dgm:pt modelId="{43B493AA-550A-4954-9FBB-2DDC726EE5B0}" type="pres">
      <dgm:prSet presAssocID="{634F596B-B691-4668-8C24-45442545ED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56B025-F14C-4344-A379-2B47450F523E}" type="pres">
      <dgm:prSet presAssocID="{35434713-C60A-4F98-99ED-2F2F1D59A3BD}" presName="boxAndChildren" presStyleCnt="0"/>
      <dgm:spPr/>
      <dgm:t>
        <a:bodyPr/>
        <a:lstStyle/>
        <a:p>
          <a:endParaRPr lang="en-US"/>
        </a:p>
      </dgm:t>
    </dgm:pt>
    <dgm:pt modelId="{3D0E7EA7-B29E-4C40-956D-00A1CB0B72CD}" type="pres">
      <dgm:prSet presAssocID="{35434713-C60A-4F98-99ED-2F2F1D59A3BD}" presName="parentTextBox" presStyleLbl="node1" presStyleIdx="0" presStyleCnt="2" custScaleX="99714" custScaleY="55674"/>
      <dgm:spPr/>
      <dgm:t>
        <a:bodyPr/>
        <a:lstStyle/>
        <a:p>
          <a:endParaRPr lang="en-US"/>
        </a:p>
      </dgm:t>
    </dgm:pt>
    <dgm:pt modelId="{EAC9DF37-4A79-4695-9FAA-AB90243940EF}" type="pres">
      <dgm:prSet presAssocID="{798325E8-4428-4821-8149-77A97F10DB29}" presName="sp" presStyleCnt="0"/>
      <dgm:spPr/>
      <dgm:t>
        <a:bodyPr/>
        <a:lstStyle/>
        <a:p>
          <a:endParaRPr lang="en-US"/>
        </a:p>
      </dgm:t>
    </dgm:pt>
    <dgm:pt modelId="{5D23D1E7-9438-4C6E-9944-6E5564C59493}" type="pres">
      <dgm:prSet presAssocID="{235BDE05-6B2F-4C6A-9A7E-50F6C6BC2A95}" presName="arrowAndChildren" presStyleCnt="0"/>
      <dgm:spPr/>
      <dgm:t>
        <a:bodyPr/>
        <a:lstStyle/>
        <a:p>
          <a:endParaRPr lang="en-US"/>
        </a:p>
      </dgm:t>
    </dgm:pt>
    <dgm:pt modelId="{BBDF1394-C229-469D-94B3-B92B7A1CB8B4}" type="pres">
      <dgm:prSet presAssocID="{235BDE05-6B2F-4C6A-9A7E-50F6C6BC2A95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94663D97-4601-49E5-B056-7699C1D0132D}" type="pres">
      <dgm:prSet presAssocID="{235BDE05-6B2F-4C6A-9A7E-50F6C6BC2A95}" presName="arrow" presStyleLbl="node1" presStyleIdx="1" presStyleCnt="2" custLinFactNeighborY="-11098"/>
      <dgm:spPr/>
      <dgm:t>
        <a:bodyPr/>
        <a:lstStyle/>
        <a:p>
          <a:endParaRPr lang="en-US"/>
        </a:p>
      </dgm:t>
    </dgm:pt>
    <dgm:pt modelId="{9DD55E0B-9E91-4A12-BB9A-F7610303CA2D}" type="pres">
      <dgm:prSet presAssocID="{235BDE05-6B2F-4C6A-9A7E-50F6C6BC2A95}" presName="descendantArrow" presStyleCnt="0"/>
      <dgm:spPr/>
      <dgm:t>
        <a:bodyPr/>
        <a:lstStyle/>
        <a:p>
          <a:endParaRPr lang="en-US"/>
        </a:p>
      </dgm:t>
    </dgm:pt>
    <dgm:pt modelId="{8F811C52-D9DC-40E7-BE71-930166ACA0BE}" type="pres">
      <dgm:prSet presAssocID="{72B7ECBE-A09B-4986-99EF-D7B1DDA4AAD1}" presName="childTextArrow" presStyleLbl="fgAccFollowNode1" presStyleIdx="0" presStyleCnt="1" custScaleX="110462" custScaleY="116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5BEA0-26B7-4E67-B88F-D3B8B7D972CD}" srcId="{235BDE05-6B2F-4C6A-9A7E-50F6C6BC2A95}" destId="{72B7ECBE-A09B-4986-99EF-D7B1DDA4AAD1}" srcOrd="0" destOrd="0" parTransId="{03704F61-EC85-4642-ACF2-D6E12AB63EC5}" sibTransId="{753274F3-81E9-4CBC-9BB7-D40534C65DA0}"/>
    <dgm:cxn modelId="{7346EB58-9791-4503-91F7-0D7B27DF07AC}" type="presOf" srcId="{235BDE05-6B2F-4C6A-9A7E-50F6C6BC2A95}" destId="{94663D97-4601-49E5-B056-7699C1D0132D}" srcOrd="1" destOrd="0" presId="urn:microsoft.com/office/officeart/2005/8/layout/process4"/>
    <dgm:cxn modelId="{85C53E61-240F-4B09-9C85-88B606B4EEF8}" type="presOf" srcId="{634F596B-B691-4668-8C24-45442545ED13}" destId="{43B493AA-550A-4954-9FBB-2DDC726EE5B0}" srcOrd="0" destOrd="0" presId="urn:microsoft.com/office/officeart/2005/8/layout/process4"/>
    <dgm:cxn modelId="{DED0A45D-99BA-4A10-B5DF-7CD42967AC8D}" type="presOf" srcId="{72B7ECBE-A09B-4986-99EF-D7B1DDA4AAD1}" destId="{8F811C52-D9DC-40E7-BE71-930166ACA0BE}" srcOrd="0" destOrd="0" presId="urn:microsoft.com/office/officeart/2005/8/layout/process4"/>
    <dgm:cxn modelId="{819EDD68-6317-43FA-BA59-43864A48C077}" srcId="{634F596B-B691-4668-8C24-45442545ED13}" destId="{35434713-C60A-4F98-99ED-2F2F1D59A3BD}" srcOrd="1" destOrd="0" parTransId="{B6796E30-1EE2-49D5-AC1E-A7EA97E253A9}" sibTransId="{35AA80A8-E49D-4BAB-A90C-0E556CB6F64A}"/>
    <dgm:cxn modelId="{FDD08DD2-1F77-4CF6-9C6B-51BC7DC0D8DA}" type="presOf" srcId="{235BDE05-6B2F-4C6A-9A7E-50F6C6BC2A95}" destId="{BBDF1394-C229-469D-94B3-B92B7A1CB8B4}" srcOrd="0" destOrd="0" presId="urn:microsoft.com/office/officeart/2005/8/layout/process4"/>
    <dgm:cxn modelId="{C0FC2445-1D35-4DD9-9E7D-A5D5C5828679}" srcId="{634F596B-B691-4668-8C24-45442545ED13}" destId="{235BDE05-6B2F-4C6A-9A7E-50F6C6BC2A95}" srcOrd="0" destOrd="0" parTransId="{F358D24B-49DF-4A0E-9FE2-CEC4AB50EDD5}" sibTransId="{798325E8-4428-4821-8149-77A97F10DB29}"/>
    <dgm:cxn modelId="{E7F2DBFD-9CE3-43C8-91E3-05760BD66EF0}" type="presOf" srcId="{35434713-C60A-4F98-99ED-2F2F1D59A3BD}" destId="{3D0E7EA7-B29E-4C40-956D-00A1CB0B72CD}" srcOrd="0" destOrd="0" presId="urn:microsoft.com/office/officeart/2005/8/layout/process4"/>
    <dgm:cxn modelId="{99C02517-DA5B-47E0-B661-60FB9AA3114B}" type="presParOf" srcId="{43B493AA-550A-4954-9FBB-2DDC726EE5B0}" destId="{E156B025-F14C-4344-A379-2B47450F523E}" srcOrd="0" destOrd="0" presId="urn:microsoft.com/office/officeart/2005/8/layout/process4"/>
    <dgm:cxn modelId="{17000F0F-870E-47C4-A8E5-B7C5A9B9841C}" type="presParOf" srcId="{E156B025-F14C-4344-A379-2B47450F523E}" destId="{3D0E7EA7-B29E-4C40-956D-00A1CB0B72CD}" srcOrd="0" destOrd="0" presId="urn:microsoft.com/office/officeart/2005/8/layout/process4"/>
    <dgm:cxn modelId="{58455CC7-57E9-4682-BCCB-F0C42F30E3C4}" type="presParOf" srcId="{43B493AA-550A-4954-9FBB-2DDC726EE5B0}" destId="{EAC9DF37-4A79-4695-9FAA-AB90243940EF}" srcOrd="1" destOrd="0" presId="urn:microsoft.com/office/officeart/2005/8/layout/process4"/>
    <dgm:cxn modelId="{09688690-D2F7-4DC6-8937-2D7FEB384AEA}" type="presParOf" srcId="{43B493AA-550A-4954-9FBB-2DDC726EE5B0}" destId="{5D23D1E7-9438-4C6E-9944-6E5564C59493}" srcOrd="2" destOrd="0" presId="urn:microsoft.com/office/officeart/2005/8/layout/process4"/>
    <dgm:cxn modelId="{43CB2ED3-FC8E-487B-8FFC-3DCFD92C13C2}" type="presParOf" srcId="{5D23D1E7-9438-4C6E-9944-6E5564C59493}" destId="{BBDF1394-C229-469D-94B3-B92B7A1CB8B4}" srcOrd="0" destOrd="0" presId="urn:microsoft.com/office/officeart/2005/8/layout/process4"/>
    <dgm:cxn modelId="{38EBFB80-329B-486A-89A9-AE2962693190}" type="presParOf" srcId="{5D23D1E7-9438-4C6E-9944-6E5564C59493}" destId="{94663D97-4601-49E5-B056-7699C1D0132D}" srcOrd="1" destOrd="0" presId="urn:microsoft.com/office/officeart/2005/8/layout/process4"/>
    <dgm:cxn modelId="{4D0A367C-63F2-402E-907B-D542766698CD}" type="presParOf" srcId="{5D23D1E7-9438-4C6E-9944-6E5564C59493}" destId="{9DD55E0B-9E91-4A12-BB9A-F7610303CA2D}" srcOrd="2" destOrd="0" presId="urn:microsoft.com/office/officeart/2005/8/layout/process4"/>
    <dgm:cxn modelId="{0359FA07-5B2C-4BE0-A3D3-EE891AB627B0}" type="presParOf" srcId="{9DD55E0B-9E91-4A12-BB9A-F7610303CA2D}" destId="{8F811C52-D9DC-40E7-BE71-930166ACA0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BD38B-17C6-4905-8B98-159493CBE4DF}">
      <dsp:nvSpPr>
        <dsp:cNvPr id="0" name=""/>
        <dsp:cNvSpPr/>
      </dsp:nvSpPr>
      <dsp:spPr>
        <a:xfrm>
          <a:off x="0" y="293"/>
          <a:ext cx="6096000" cy="612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</a:rPr>
            <a:t>Set your Goals</a:t>
          </a:r>
          <a:endParaRPr lang="en-US" sz="2800" b="1" kern="1200" dirty="0">
            <a:latin typeface="Calibri" pitchFamily="34" charset="0"/>
          </a:endParaRPr>
        </a:p>
      </dsp:txBody>
      <dsp:txXfrm>
        <a:off x="29916" y="30209"/>
        <a:ext cx="6036168" cy="553001"/>
      </dsp:txXfrm>
    </dsp:sp>
    <dsp:sp modelId="{28331DF8-AB81-47CA-AA68-04A310FBA156}">
      <dsp:nvSpPr>
        <dsp:cNvPr id="0" name=""/>
        <dsp:cNvSpPr/>
      </dsp:nvSpPr>
      <dsp:spPr>
        <a:xfrm>
          <a:off x="0" y="614211"/>
          <a:ext cx="6096000" cy="797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latin typeface="Calibri" pitchFamily="34" charset="0"/>
            </a:rPr>
            <a:t>Decide one strategy to pursue and geographical area</a:t>
          </a:r>
          <a:endParaRPr lang="en-US" sz="2800" b="1" kern="1200" dirty="0">
            <a:latin typeface="Calibri" pitchFamily="34" charset="0"/>
          </a:endParaRPr>
        </a:p>
      </dsp:txBody>
      <dsp:txXfrm>
        <a:off x="0" y="614211"/>
        <a:ext cx="6096000" cy="797839"/>
      </dsp:txXfrm>
    </dsp:sp>
    <dsp:sp modelId="{0524EFE9-52FF-4B26-AE07-BE9EB12E7215}">
      <dsp:nvSpPr>
        <dsp:cNvPr id="0" name=""/>
        <dsp:cNvSpPr/>
      </dsp:nvSpPr>
      <dsp:spPr>
        <a:xfrm>
          <a:off x="0" y="1412051"/>
          <a:ext cx="6096000" cy="612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</a:rPr>
            <a:t>Get Financing in Place</a:t>
          </a:r>
          <a:endParaRPr lang="en-US" sz="2800" b="1" kern="1200" dirty="0">
            <a:latin typeface="Calibri" pitchFamily="34" charset="0"/>
          </a:endParaRPr>
        </a:p>
      </dsp:txBody>
      <dsp:txXfrm>
        <a:off x="29916" y="1441967"/>
        <a:ext cx="6036168" cy="553001"/>
      </dsp:txXfrm>
    </dsp:sp>
    <dsp:sp modelId="{609690AE-E592-4299-8C14-ABAB49136BA9}">
      <dsp:nvSpPr>
        <dsp:cNvPr id="0" name=""/>
        <dsp:cNvSpPr/>
      </dsp:nvSpPr>
      <dsp:spPr>
        <a:xfrm>
          <a:off x="0" y="2024884"/>
          <a:ext cx="6096000" cy="797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latin typeface="Calibri" pitchFamily="34" charset="0"/>
            </a:rPr>
            <a:t>Transactional, Hard Money or Portfolio Lender</a:t>
          </a:r>
          <a:endParaRPr lang="en-US" sz="2800" b="1" kern="1200" dirty="0">
            <a:latin typeface="Calibri" pitchFamily="34" charset="0"/>
          </a:endParaRPr>
        </a:p>
      </dsp:txBody>
      <dsp:txXfrm>
        <a:off x="0" y="2024884"/>
        <a:ext cx="6096000" cy="797839"/>
      </dsp:txXfrm>
    </dsp:sp>
    <dsp:sp modelId="{0F702A0A-6E1A-41DC-81C3-080A876D0069}">
      <dsp:nvSpPr>
        <dsp:cNvPr id="0" name=""/>
        <dsp:cNvSpPr/>
      </dsp:nvSpPr>
      <dsp:spPr>
        <a:xfrm>
          <a:off x="0" y="2822723"/>
          <a:ext cx="6096000" cy="612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</a:rPr>
            <a:t>Set up Business Entity</a:t>
          </a:r>
        </a:p>
      </dsp:txBody>
      <dsp:txXfrm>
        <a:off x="29916" y="2852639"/>
        <a:ext cx="6036168" cy="553001"/>
      </dsp:txXfrm>
    </dsp:sp>
    <dsp:sp modelId="{7F643EA0-4CB9-404E-B2F4-E7E49099572A}">
      <dsp:nvSpPr>
        <dsp:cNvPr id="0" name=""/>
        <dsp:cNvSpPr/>
      </dsp:nvSpPr>
      <dsp:spPr>
        <a:xfrm>
          <a:off x="0" y="3449788"/>
          <a:ext cx="6096000" cy="612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</a:rPr>
            <a:t>Assemble your Team</a:t>
          </a:r>
        </a:p>
      </dsp:txBody>
      <dsp:txXfrm>
        <a:off x="29916" y="3479704"/>
        <a:ext cx="6036168" cy="553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BD38B-17C6-4905-8B98-159493CBE4DF}">
      <dsp:nvSpPr>
        <dsp:cNvPr id="0" name=""/>
        <dsp:cNvSpPr/>
      </dsp:nvSpPr>
      <dsp:spPr>
        <a:xfrm>
          <a:off x="0" y="0"/>
          <a:ext cx="6096000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</a:rPr>
            <a:t>Start Building your Buyers’ List</a:t>
          </a:r>
          <a:endParaRPr lang="en-US" sz="2800" b="1" kern="1200" dirty="0">
            <a:latin typeface="Calibri" pitchFamily="34" charset="0"/>
          </a:endParaRPr>
        </a:p>
      </dsp:txBody>
      <dsp:txXfrm>
        <a:off x="48433" y="48433"/>
        <a:ext cx="5999134" cy="895294"/>
      </dsp:txXfrm>
    </dsp:sp>
    <dsp:sp modelId="{0524EFE9-52FF-4B26-AE07-BE9EB12E7215}">
      <dsp:nvSpPr>
        <dsp:cNvPr id="0" name=""/>
        <dsp:cNvSpPr/>
      </dsp:nvSpPr>
      <dsp:spPr>
        <a:xfrm>
          <a:off x="0" y="1219197"/>
          <a:ext cx="6096000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</a:rPr>
            <a:t>Contact &amp; Survey your Buyers’ List </a:t>
          </a:r>
          <a:endParaRPr lang="en-US" sz="2800" b="1" kern="1200" dirty="0">
            <a:latin typeface="Calibri" pitchFamily="34" charset="0"/>
          </a:endParaRPr>
        </a:p>
      </dsp:txBody>
      <dsp:txXfrm>
        <a:off x="48433" y="1267630"/>
        <a:ext cx="5999134" cy="895294"/>
      </dsp:txXfrm>
    </dsp:sp>
    <dsp:sp modelId="{609690AE-E592-4299-8C14-ABAB49136BA9}">
      <dsp:nvSpPr>
        <dsp:cNvPr id="0" name=""/>
        <dsp:cNvSpPr/>
      </dsp:nvSpPr>
      <dsp:spPr>
        <a:xfrm>
          <a:off x="0" y="2165560"/>
          <a:ext cx="60960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latin typeface="Calibri" pitchFamily="34" charset="0"/>
            </a:rPr>
            <a:t>SurveyMonkey.com</a:t>
          </a:r>
          <a:endParaRPr lang="en-US" sz="2800" b="1" kern="1200" dirty="0">
            <a:latin typeface="Calibri" pitchFamily="34" charset="0"/>
          </a:endParaRPr>
        </a:p>
      </dsp:txBody>
      <dsp:txXfrm>
        <a:off x="0" y="2165560"/>
        <a:ext cx="6096000" cy="877680"/>
      </dsp:txXfrm>
    </dsp:sp>
    <dsp:sp modelId="{0F702A0A-6E1A-41DC-81C3-080A876D0069}">
      <dsp:nvSpPr>
        <dsp:cNvPr id="0" name=""/>
        <dsp:cNvSpPr/>
      </dsp:nvSpPr>
      <dsp:spPr>
        <a:xfrm>
          <a:off x="0" y="3043240"/>
          <a:ext cx="6096000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</a:rPr>
            <a:t>Look for Properties matching Criteria</a:t>
          </a:r>
        </a:p>
      </dsp:txBody>
      <dsp:txXfrm>
        <a:off x="48433" y="3091673"/>
        <a:ext cx="5999134" cy="895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BD38B-17C6-4905-8B98-159493CBE4DF}">
      <dsp:nvSpPr>
        <dsp:cNvPr id="0" name=""/>
        <dsp:cNvSpPr/>
      </dsp:nvSpPr>
      <dsp:spPr>
        <a:xfrm>
          <a:off x="0" y="16517"/>
          <a:ext cx="6096000" cy="1103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</a:rPr>
            <a:t>Write Purchase Contracts </a:t>
          </a:r>
          <a:endParaRPr lang="en-US" sz="2800" b="1" kern="1200" dirty="0">
            <a:latin typeface="Calibri" pitchFamily="34" charset="0"/>
          </a:endParaRPr>
        </a:p>
      </dsp:txBody>
      <dsp:txXfrm>
        <a:off x="53888" y="70405"/>
        <a:ext cx="5988224" cy="996119"/>
      </dsp:txXfrm>
    </dsp:sp>
    <dsp:sp modelId="{28331DF8-AB81-47CA-AA68-04A310FBA156}">
      <dsp:nvSpPr>
        <dsp:cNvPr id="0" name=""/>
        <dsp:cNvSpPr/>
      </dsp:nvSpPr>
      <dsp:spPr>
        <a:xfrm>
          <a:off x="0" y="1120412"/>
          <a:ext cx="60960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latin typeface="Calibri" pitchFamily="34" charset="0"/>
            </a:rPr>
            <a:t>What is your number?</a:t>
          </a:r>
          <a:endParaRPr lang="en-US" sz="2800" b="1" kern="1200" dirty="0">
            <a:latin typeface="Calibri" pitchFamily="34" charset="0"/>
          </a:endParaRPr>
        </a:p>
      </dsp:txBody>
      <dsp:txXfrm>
        <a:off x="0" y="1120412"/>
        <a:ext cx="6096000" cy="612720"/>
      </dsp:txXfrm>
    </dsp:sp>
    <dsp:sp modelId="{0524EFE9-52FF-4B26-AE07-BE9EB12E7215}">
      <dsp:nvSpPr>
        <dsp:cNvPr id="0" name=""/>
        <dsp:cNvSpPr/>
      </dsp:nvSpPr>
      <dsp:spPr>
        <a:xfrm>
          <a:off x="0" y="1733132"/>
          <a:ext cx="6096000" cy="1103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</a:rPr>
            <a:t>Devise a Tracking System – Follow Up</a:t>
          </a:r>
          <a:endParaRPr lang="en-US" sz="2800" b="1" kern="1200" dirty="0">
            <a:latin typeface="Calibri" pitchFamily="34" charset="0"/>
          </a:endParaRPr>
        </a:p>
      </dsp:txBody>
      <dsp:txXfrm>
        <a:off x="53888" y="1787020"/>
        <a:ext cx="5988224" cy="996119"/>
      </dsp:txXfrm>
    </dsp:sp>
    <dsp:sp modelId="{FD7753D0-427A-423F-AE1C-EB0A2C44BC70}">
      <dsp:nvSpPr>
        <dsp:cNvPr id="0" name=""/>
        <dsp:cNvSpPr/>
      </dsp:nvSpPr>
      <dsp:spPr>
        <a:xfrm>
          <a:off x="0" y="2943587"/>
          <a:ext cx="6096000" cy="1103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</a:rPr>
            <a:t>Set up a One Page site and Market to your Buyers’ List – Laura’s Strategy</a:t>
          </a:r>
        </a:p>
      </dsp:txBody>
      <dsp:txXfrm>
        <a:off x="53888" y="2997475"/>
        <a:ext cx="5988224" cy="996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E7EA7-B29E-4C40-956D-00A1CB0B72CD}">
      <dsp:nvSpPr>
        <dsp:cNvPr id="0" name=""/>
        <dsp:cNvSpPr/>
      </dsp:nvSpPr>
      <dsp:spPr>
        <a:xfrm>
          <a:off x="8717" y="2733622"/>
          <a:ext cx="6078565" cy="998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Wholesaling $5,000+</a:t>
          </a:r>
          <a:endParaRPr lang="en-US" sz="4000" kern="1200" dirty="0"/>
        </a:p>
      </dsp:txBody>
      <dsp:txXfrm>
        <a:off x="8717" y="2733622"/>
        <a:ext cx="6078565" cy="998777"/>
      </dsp:txXfrm>
    </dsp:sp>
    <dsp:sp modelId="{94663D97-4601-49E5-B056-7699C1D0132D}">
      <dsp:nvSpPr>
        <dsp:cNvPr id="0" name=""/>
        <dsp:cNvSpPr/>
      </dsp:nvSpPr>
      <dsp:spPr>
        <a:xfrm rot="10800000">
          <a:off x="0" y="0"/>
          <a:ext cx="6096000" cy="27591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Minimum Profits</a:t>
          </a:r>
        </a:p>
      </dsp:txBody>
      <dsp:txXfrm rot="-10800000">
        <a:off x="0" y="0"/>
        <a:ext cx="6096000" cy="968455"/>
      </dsp:txXfrm>
    </dsp:sp>
    <dsp:sp modelId="{8F811C52-D9DC-40E7-BE71-930166ACA0BE}">
      <dsp:nvSpPr>
        <dsp:cNvPr id="0" name=""/>
        <dsp:cNvSpPr/>
      </dsp:nvSpPr>
      <dsp:spPr>
        <a:xfrm>
          <a:off x="51" y="902702"/>
          <a:ext cx="6095897" cy="95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Assignments $2,500+</a:t>
          </a:r>
          <a:endParaRPr lang="en-US" sz="4000" kern="1200" dirty="0"/>
        </a:p>
      </dsp:txBody>
      <dsp:txXfrm>
        <a:off x="51" y="902702"/>
        <a:ext cx="6095897" cy="959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7BA8E-F102-4477-879B-8427C191C382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7AEEE-4C79-48AC-9F21-59F2DBF2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7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1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8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5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7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 userDrawn="1"/>
        </p:nvGrpSpPr>
        <p:grpSpPr>
          <a:xfrm>
            <a:off x="-36195" y="0"/>
            <a:ext cx="9213011" cy="6858000"/>
            <a:chOff x="-36195" y="0"/>
            <a:chExt cx="9213011" cy="6858000"/>
          </a:xfrm>
        </p:grpSpPr>
        <p:sp>
          <p:nvSpPr>
            <p:cNvPr id="15" name="Rectangle 14"/>
            <p:cNvSpPr/>
            <p:nvPr userDrawn="1"/>
          </p:nvSpPr>
          <p:spPr>
            <a:xfrm flipH="1">
              <a:off x="2133600" y="0"/>
              <a:ext cx="7010400" cy="51816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29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8" name="Group 16"/>
            <p:cNvGrpSpPr/>
            <p:nvPr userDrawn="1"/>
          </p:nvGrpSpPr>
          <p:grpSpPr>
            <a:xfrm>
              <a:off x="-7145" y="0"/>
              <a:ext cx="9151145" cy="5215467"/>
              <a:chOff x="-7145" y="0"/>
              <a:chExt cx="9151145" cy="5215467"/>
            </a:xfrm>
          </p:grpSpPr>
          <p:sp>
            <p:nvSpPr>
              <p:cNvPr id="28" name="Freeform 27"/>
              <p:cNvSpPr/>
              <p:nvPr userDrawn="1"/>
            </p:nvSpPr>
            <p:spPr>
              <a:xfrm>
                <a:off x="25400" y="0"/>
                <a:ext cx="9118600" cy="5012267"/>
              </a:xfrm>
              <a:custGeom>
                <a:avLst/>
                <a:gdLst>
                  <a:gd name="connsiteX0" fmla="*/ 0 w 9118600"/>
                  <a:gd name="connsiteY0" fmla="*/ 5012267 h 5012267"/>
                  <a:gd name="connsiteX1" fmla="*/ 321733 w 9118600"/>
                  <a:gd name="connsiteY1" fmla="*/ 4216400 h 5012267"/>
                  <a:gd name="connsiteX2" fmla="*/ 575733 w 9118600"/>
                  <a:gd name="connsiteY2" fmla="*/ 3691467 h 5012267"/>
                  <a:gd name="connsiteX3" fmla="*/ 956733 w 9118600"/>
                  <a:gd name="connsiteY3" fmla="*/ 3124200 h 5012267"/>
                  <a:gd name="connsiteX4" fmla="*/ 1371600 w 9118600"/>
                  <a:gd name="connsiteY4" fmla="*/ 2641600 h 5012267"/>
                  <a:gd name="connsiteX5" fmla="*/ 1837267 w 9118600"/>
                  <a:gd name="connsiteY5" fmla="*/ 2201333 h 5012267"/>
                  <a:gd name="connsiteX6" fmla="*/ 2328333 w 9118600"/>
                  <a:gd name="connsiteY6" fmla="*/ 1837267 h 5012267"/>
                  <a:gd name="connsiteX7" fmla="*/ 3005667 w 9118600"/>
                  <a:gd name="connsiteY7" fmla="*/ 1397000 h 5012267"/>
                  <a:gd name="connsiteX8" fmla="*/ 3801533 w 9118600"/>
                  <a:gd name="connsiteY8" fmla="*/ 1032933 h 5012267"/>
                  <a:gd name="connsiteX9" fmla="*/ 4529667 w 9118600"/>
                  <a:gd name="connsiteY9" fmla="*/ 736600 h 5012267"/>
                  <a:gd name="connsiteX10" fmla="*/ 5630333 w 9118600"/>
                  <a:gd name="connsiteY10" fmla="*/ 474133 h 5012267"/>
                  <a:gd name="connsiteX11" fmla="*/ 6620933 w 9118600"/>
                  <a:gd name="connsiteY11" fmla="*/ 338667 h 5012267"/>
                  <a:gd name="connsiteX12" fmla="*/ 7560733 w 9118600"/>
                  <a:gd name="connsiteY12" fmla="*/ 313267 h 5012267"/>
                  <a:gd name="connsiteX13" fmla="*/ 8373533 w 9118600"/>
                  <a:gd name="connsiteY13" fmla="*/ 355600 h 5012267"/>
                  <a:gd name="connsiteX14" fmla="*/ 9118600 w 9118600"/>
                  <a:gd name="connsiteY14" fmla="*/ 474133 h 5012267"/>
                  <a:gd name="connsiteX15" fmla="*/ 9110133 w 9118600"/>
                  <a:gd name="connsiteY15" fmla="*/ 0 h 5012267"/>
                  <a:gd name="connsiteX16" fmla="*/ 6121400 w 9118600"/>
                  <a:gd name="connsiteY16" fmla="*/ 0 h 5012267"/>
                  <a:gd name="connsiteX17" fmla="*/ 4478867 w 9118600"/>
                  <a:gd name="connsiteY17" fmla="*/ 237067 h 5012267"/>
                  <a:gd name="connsiteX18" fmla="*/ 2540000 w 9118600"/>
                  <a:gd name="connsiteY18" fmla="*/ 1126067 h 5012267"/>
                  <a:gd name="connsiteX19" fmla="*/ 1117600 w 9118600"/>
                  <a:gd name="connsiteY19" fmla="*/ 2319867 h 5012267"/>
                  <a:gd name="connsiteX20" fmla="*/ 304800 w 9118600"/>
                  <a:gd name="connsiteY20" fmla="*/ 3539067 h 5012267"/>
                  <a:gd name="connsiteX21" fmla="*/ 0 w 9118600"/>
                  <a:gd name="connsiteY21" fmla="*/ 5012267 h 50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18600" h="5012267">
                    <a:moveTo>
                      <a:pt x="0" y="5012267"/>
                    </a:moveTo>
                    <a:lnTo>
                      <a:pt x="321733" y="4216400"/>
                    </a:lnTo>
                    <a:lnTo>
                      <a:pt x="575733" y="3691467"/>
                    </a:lnTo>
                    <a:lnTo>
                      <a:pt x="956733" y="3124200"/>
                    </a:lnTo>
                    <a:lnTo>
                      <a:pt x="1371600" y="2641600"/>
                    </a:lnTo>
                    <a:lnTo>
                      <a:pt x="1837267" y="2201333"/>
                    </a:lnTo>
                    <a:lnTo>
                      <a:pt x="2328333" y="1837267"/>
                    </a:lnTo>
                    <a:lnTo>
                      <a:pt x="3005667" y="1397000"/>
                    </a:lnTo>
                    <a:lnTo>
                      <a:pt x="3801533" y="1032933"/>
                    </a:lnTo>
                    <a:lnTo>
                      <a:pt x="4529667" y="736600"/>
                    </a:lnTo>
                    <a:cubicBezTo>
                      <a:pt x="4896402" y="648470"/>
                      <a:pt x="5253157" y="474133"/>
                      <a:pt x="5630333" y="474133"/>
                    </a:cubicBezTo>
                    <a:lnTo>
                      <a:pt x="6620933" y="338667"/>
                    </a:lnTo>
                    <a:lnTo>
                      <a:pt x="7560733" y="313267"/>
                    </a:lnTo>
                    <a:lnTo>
                      <a:pt x="8373533" y="355600"/>
                    </a:lnTo>
                    <a:lnTo>
                      <a:pt x="9118600" y="474133"/>
                    </a:lnTo>
                    <a:lnTo>
                      <a:pt x="9110133" y="0"/>
                    </a:lnTo>
                    <a:lnTo>
                      <a:pt x="6121400" y="0"/>
                    </a:lnTo>
                    <a:cubicBezTo>
                      <a:pt x="5574006" y="79828"/>
                      <a:pt x="5032051" y="237067"/>
                      <a:pt x="4478867" y="237067"/>
                    </a:cubicBezTo>
                    <a:cubicBezTo>
                      <a:pt x="3830928" y="529776"/>
                      <a:pt x="2857963" y="490141"/>
                      <a:pt x="2540000" y="1126067"/>
                    </a:cubicBezTo>
                    <a:lnTo>
                      <a:pt x="1117600" y="2319867"/>
                    </a:lnTo>
                    <a:cubicBezTo>
                      <a:pt x="845359" y="2725392"/>
                      <a:pt x="304800" y="3050635"/>
                      <a:pt x="304800" y="3539067"/>
                    </a:cubicBezTo>
                    <a:cubicBezTo>
                      <a:pt x="200378" y="4018845"/>
                      <a:pt x="0" y="5012267"/>
                      <a:pt x="0" y="50122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28"/>
              <p:cNvSpPr/>
              <p:nvPr userDrawn="1"/>
            </p:nvSpPr>
            <p:spPr>
              <a:xfrm>
                <a:off x="-7145" y="0"/>
                <a:ext cx="7360920" cy="5215467"/>
              </a:xfrm>
              <a:custGeom>
                <a:avLst/>
                <a:gdLst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846667 w 7349067"/>
                  <a:gd name="connsiteY27" fmla="*/ 3115733 h 5063067"/>
                  <a:gd name="connsiteX28" fmla="*/ 668867 w 7349067"/>
                  <a:gd name="connsiteY28" fmla="*/ 3412067 h 5063067"/>
                  <a:gd name="connsiteX29" fmla="*/ 508000 w 7349067"/>
                  <a:gd name="connsiteY29" fmla="*/ 3699933 h 5063067"/>
                  <a:gd name="connsiteX30" fmla="*/ 347134 w 7349067"/>
                  <a:gd name="connsiteY30" fmla="*/ 4030133 h 5063067"/>
                  <a:gd name="connsiteX31" fmla="*/ 262467 w 7349067"/>
                  <a:gd name="connsiteY31" fmla="*/ 4267200 h 5063067"/>
                  <a:gd name="connsiteX32" fmla="*/ 152400 w 7349067"/>
                  <a:gd name="connsiteY32" fmla="*/ 4605867 h 5063067"/>
                  <a:gd name="connsiteX33" fmla="*/ 67734 w 7349067"/>
                  <a:gd name="connsiteY33" fmla="*/ 4842933 h 5063067"/>
                  <a:gd name="connsiteX34" fmla="*/ 0 w 7349067"/>
                  <a:gd name="connsiteY34" fmla="*/ 5063067 h 5063067"/>
                  <a:gd name="connsiteX35" fmla="*/ 8467 w 7349067"/>
                  <a:gd name="connsiteY35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9548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349067" h="5215467">
                    <a:moveTo>
                      <a:pt x="8467" y="3183467"/>
                    </a:moveTo>
                    <a:lnTo>
                      <a:pt x="160867" y="2946400"/>
                    </a:lnTo>
                    <a:lnTo>
                      <a:pt x="330200" y="2692400"/>
                    </a:lnTo>
                    <a:lnTo>
                      <a:pt x="541867" y="2421467"/>
                    </a:lnTo>
                    <a:lnTo>
                      <a:pt x="787400" y="2133600"/>
                    </a:lnTo>
                    <a:lnTo>
                      <a:pt x="1041400" y="1862667"/>
                    </a:lnTo>
                    <a:lnTo>
                      <a:pt x="1363134" y="1574800"/>
                    </a:lnTo>
                    <a:lnTo>
                      <a:pt x="1794934" y="1244600"/>
                    </a:lnTo>
                    <a:lnTo>
                      <a:pt x="2184400" y="982133"/>
                    </a:lnTo>
                    <a:lnTo>
                      <a:pt x="2590800" y="753533"/>
                    </a:lnTo>
                    <a:lnTo>
                      <a:pt x="2980267" y="550333"/>
                    </a:lnTo>
                    <a:lnTo>
                      <a:pt x="3505200" y="330200"/>
                    </a:lnTo>
                    <a:lnTo>
                      <a:pt x="4148667" y="101600"/>
                    </a:lnTo>
                    <a:lnTo>
                      <a:pt x="4470400" y="0"/>
                    </a:lnTo>
                    <a:lnTo>
                      <a:pt x="7349067" y="0"/>
                    </a:lnTo>
                    <a:lnTo>
                      <a:pt x="6815667" y="67733"/>
                    </a:lnTo>
                    <a:lnTo>
                      <a:pt x="6197600" y="152400"/>
                    </a:lnTo>
                    <a:lnTo>
                      <a:pt x="5613400" y="237067"/>
                    </a:lnTo>
                    <a:lnTo>
                      <a:pt x="5020734" y="381000"/>
                    </a:lnTo>
                    <a:lnTo>
                      <a:pt x="4555067" y="516467"/>
                    </a:lnTo>
                    <a:lnTo>
                      <a:pt x="3937000" y="745067"/>
                    </a:lnTo>
                    <a:lnTo>
                      <a:pt x="3386667" y="990600"/>
                    </a:lnTo>
                    <a:lnTo>
                      <a:pt x="2946400" y="1236133"/>
                    </a:lnTo>
                    <a:lnTo>
                      <a:pt x="2556934" y="1481667"/>
                    </a:lnTo>
                    <a:lnTo>
                      <a:pt x="2125134" y="1786467"/>
                    </a:lnTo>
                    <a:lnTo>
                      <a:pt x="1634067" y="2209800"/>
                    </a:lnTo>
                    <a:lnTo>
                      <a:pt x="1261534" y="2607733"/>
                    </a:lnTo>
                    <a:cubicBezTo>
                      <a:pt x="1135945" y="2757311"/>
                      <a:pt x="1102079" y="2794000"/>
                      <a:pt x="1032934" y="2878667"/>
                    </a:cubicBezTo>
                    <a:cubicBezTo>
                      <a:pt x="963789" y="2963334"/>
                      <a:pt x="881945" y="3064933"/>
                      <a:pt x="846667" y="3115733"/>
                    </a:cubicBezTo>
                    <a:lnTo>
                      <a:pt x="668867" y="3412067"/>
                    </a:lnTo>
                    <a:lnTo>
                      <a:pt x="508000" y="3699933"/>
                    </a:lnTo>
                    <a:lnTo>
                      <a:pt x="347134" y="4030133"/>
                    </a:lnTo>
                    <a:lnTo>
                      <a:pt x="262467" y="4267200"/>
                    </a:lnTo>
                    <a:lnTo>
                      <a:pt x="152400" y="4605867"/>
                    </a:lnTo>
                    <a:cubicBezTo>
                      <a:pt x="75336" y="4845620"/>
                      <a:pt x="184603" y="4529667"/>
                      <a:pt x="67734" y="4842933"/>
                    </a:cubicBezTo>
                    <a:cubicBezTo>
                      <a:pt x="36689" y="5094111"/>
                      <a:pt x="22578" y="5091289"/>
                      <a:pt x="0" y="5215467"/>
                    </a:cubicBezTo>
                    <a:cubicBezTo>
                      <a:pt x="0" y="4577645"/>
                      <a:pt x="8467" y="3183467"/>
                      <a:pt x="8467" y="31834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/>
                  </a:gs>
                  <a:gs pos="6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7200000" scaled="0"/>
                <a:tileRect/>
              </a:gradFill>
              <a:ln w="254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29"/>
              <p:cNvSpPr/>
              <p:nvPr userDrawn="1"/>
            </p:nvSpPr>
            <p:spPr>
              <a:xfrm>
                <a:off x="-7144" y="330198"/>
                <a:ext cx="9144000" cy="4851402"/>
              </a:xfrm>
              <a:custGeom>
                <a:avLst/>
                <a:gdLst>
                  <a:gd name="connsiteX0" fmla="*/ 0 w 9160933"/>
                  <a:gd name="connsiteY0" fmla="*/ 4834467 h 4834467"/>
                  <a:gd name="connsiteX1" fmla="*/ 990600 w 9160933"/>
                  <a:gd name="connsiteY1" fmla="*/ 2827867 h 4834467"/>
                  <a:gd name="connsiteX2" fmla="*/ 2616200 w 9160933"/>
                  <a:gd name="connsiteY2" fmla="*/ 1354667 h 4834467"/>
                  <a:gd name="connsiteX3" fmla="*/ 4673600 w 9160933"/>
                  <a:gd name="connsiteY3" fmla="*/ 389467 h 4834467"/>
                  <a:gd name="connsiteX4" fmla="*/ 6595533 w 9160933"/>
                  <a:gd name="connsiteY4" fmla="*/ 8467 h 4834467"/>
                  <a:gd name="connsiteX5" fmla="*/ 8085667 w 9160933"/>
                  <a:gd name="connsiteY5" fmla="*/ 0 h 4834467"/>
                  <a:gd name="connsiteX6" fmla="*/ 9160933 w 9160933"/>
                  <a:gd name="connsiteY6" fmla="*/ 152400 h 483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60933" h="4834467">
                    <a:moveTo>
                      <a:pt x="0" y="4834467"/>
                    </a:moveTo>
                    <a:cubicBezTo>
                      <a:pt x="277283" y="4121150"/>
                      <a:pt x="554567" y="3407834"/>
                      <a:pt x="990600" y="2827867"/>
                    </a:cubicBezTo>
                    <a:cubicBezTo>
                      <a:pt x="1426633" y="2247900"/>
                      <a:pt x="2002367" y="1761067"/>
                      <a:pt x="2616200" y="1354667"/>
                    </a:cubicBezTo>
                    <a:cubicBezTo>
                      <a:pt x="3230033" y="948267"/>
                      <a:pt x="4010378" y="613834"/>
                      <a:pt x="4673600" y="389467"/>
                    </a:cubicBezTo>
                    <a:cubicBezTo>
                      <a:pt x="5336822" y="165100"/>
                      <a:pt x="6026855" y="73378"/>
                      <a:pt x="6595533" y="8467"/>
                    </a:cubicBezTo>
                    <a:cubicBezTo>
                      <a:pt x="7164211" y="-56444"/>
                      <a:pt x="7658100" y="-23989"/>
                      <a:pt x="8085667" y="0"/>
                    </a:cubicBezTo>
                    <a:cubicBezTo>
                      <a:pt x="8513234" y="23989"/>
                      <a:pt x="8837083" y="88194"/>
                      <a:pt x="9160933" y="152400"/>
                    </a:cubicBezTo>
                  </a:path>
                </a:pathLst>
              </a:cu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 userDrawn="1"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3760" y="5257800"/>
              <a:ext cx="9180576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15"/>
            <p:cNvGrpSpPr/>
            <p:nvPr userDrawn="1"/>
          </p:nvGrpSpPr>
          <p:grpSpPr>
            <a:xfrm>
              <a:off x="-36195" y="5173136"/>
              <a:ext cx="9189720" cy="499532"/>
              <a:chOff x="-7034" y="5173136"/>
              <a:chExt cx="9165102" cy="499532"/>
            </a:xfrm>
          </p:grpSpPr>
          <p:sp>
            <p:nvSpPr>
              <p:cNvPr id="26" name="Rectangle 25"/>
              <p:cNvSpPr/>
              <p:nvPr userDrawn="1"/>
            </p:nvSpPr>
            <p:spPr>
              <a:xfrm>
                <a:off x="0" y="5173136"/>
                <a:ext cx="9155982" cy="846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12"/>
              <p:cNvSpPr/>
              <p:nvPr userDrawn="1"/>
            </p:nvSpPr>
            <p:spPr>
              <a:xfrm flipV="1">
                <a:off x="-7034" y="5257800"/>
                <a:ext cx="9165102" cy="414868"/>
              </a:xfrm>
              <a:custGeom>
                <a:avLst/>
                <a:gdLst>
                  <a:gd name="connsiteX0" fmla="*/ 7034 w 9165102"/>
                  <a:gd name="connsiteY0" fmla="*/ 0 h 1899138"/>
                  <a:gd name="connsiteX1" fmla="*/ 232117 w 9165102"/>
                  <a:gd name="connsiteY1" fmla="*/ 225083 h 1899138"/>
                  <a:gd name="connsiteX2" fmla="*/ 436099 w 9165102"/>
                  <a:gd name="connsiteY2" fmla="*/ 414997 h 1899138"/>
                  <a:gd name="connsiteX3" fmla="*/ 633046 w 9165102"/>
                  <a:gd name="connsiteY3" fmla="*/ 562707 h 1899138"/>
                  <a:gd name="connsiteX4" fmla="*/ 844062 w 9165102"/>
                  <a:gd name="connsiteY4" fmla="*/ 717452 h 1899138"/>
                  <a:gd name="connsiteX5" fmla="*/ 1083212 w 9165102"/>
                  <a:gd name="connsiteY5" fmla="*/ 886264 h 1899138"/>
                  <a:gd name="connsiteX6" fmla="*/ 1603717 w 9165102"/>
                  <a:gd name="connsiteY6" fmla="*/ 1181686 h 1899138"/>
                  <a:gd name="connsiteX7" fmla="*/ 1976511 w 9165102"/>
                  <a:gd name="connsiteY7" fmla="*/ 1357532 h 1899138"/>
                  <a:gd name="connsiteX8" fmla="*/ 2293034 w 9165102"/>
                  <a:gd name="connsiteY8" fmla="*/ 1470074 h 1899138"/>
                  <a:gd name="connsiteX9" fmla="*/ 2708031 w 9165102"/>
                  <a:gd name="connsiteY9" fmla="*/ 1610750 h 1899138"/>
                  <a:gd name="connsiteX10" fmla="*/ 3137096 w 9165102"/>
                  <a:gd name="connsiteY10" fmla="*/ 1723292 h 1899138"/>
                  <a:gd name="connsiteX11" fmla="*/ 3552092 w 9165102"/>
                  <a:gd name="connsiteY11" fmla="*/ 1793630 h 1899138"/>
                  <a:gd name="connsiteX12" fmla="*/ 4030394 w 9165102"/>
                  <a:gd name="connsiteY12" fmla="*/ 1856935 h 1899138"/>
                  <a:gd name="connsiteX13" fmla="*/ 4508696 w 9165102"/>
                  <a:gd name="connsiteY13" fmla="*/ 1885070 h 1899138"/>
                  <a:gd name="connsiteX14" fmla="*/ 4902591 w 9165102"/>
                  <a:gd name="connsiteY14" fmla="*/ 1871003 h 1899138"/>
                  <a:gd name="connsiteX15" fmla="*/ 5458265 w 9165102"/>
                  <a:gd name="connsiteY15" fmla="*/ 1821766 h 1899138"/>
                  <a:gd name="connsiteX16" fmla="*/ 5887329 w 9165102"/>
                  <a:gd name="connsiteY16" fmla="*/ 1758461 h 1899138"/>
                  <a:gd name="connsiteX17" fmla="*/ 6316394 w 9165102"/>
                  <a:gd name="connsiteY17" fmla="*/ 1652954 h 1899138"/>
                  <a:gd name="connsiteX18" fmla="*/ 6801729 w 9165102"/>
                  <a:gd name="connsiteY18" fmla="*/ 1505243 h 1899138"/>
                  <a:gd name="connsiteX19" fmla="*/ 7294099 w 9165102"/>
                  <a:gd name="connsiteY19" fmla="*/ 1315329 h 1899138"/>
                  <a:gd name="connsiteX20" fmla="*/ 7659859 w 9165102"/>
                  <a:gd name="connsiteY20" fmla="*/ 1132449 h 1899138"/>
                  <a:gd name="connsiteX21" fmla="*/ 8032652 w 9165102"/>
                  <a:gd name="connsiteY21" fmla="*/ 921434 h 1899138"/>
                  <a:gd name="connsiteX22" fmla="*/ 8391379 w 9165102"/>
                  <a:gd name="connsiteY22" fmla="*/ 689317 h 1899138"/>
                  <a:gd name="connsiteX23" fmla="*/ 8665699 w 9165102"/>
                  <a:gd name="connsiteY23" fmla="*/ 478301 h 1899138"/>
                  <a:gd name="connsiteX24" fmla="*/ 8890782 w 9165102"/>
                  <a:gd name="connsiteY24" fmla="*/ 295421 h 1899138"/>
                  <a:gd name="connsiteX25" fmla="*/ 9165102 w 9165102"/>
                  <a:gd name="connsiteY25" fmla="*/ 35169 h 1899138"/>
                  <a:gd name="connsiteX26" fmla="*/ 9158068 w 9165102"/>
                  <a:gd name="connsiteY26" fmla="*/ 1899138 h 1899138"/>
                  <a:gd name="connsiteX27" fmla="*/ 0 w 9165102"/>
                  <a:gd name="connsiteY27" fmla="*/ 1899138 h 1899138"/>
                  <a:gd name="connsiteX28" fmla="*/ 7034 w 9165102"/>
                  <a:gd name="connsiteY28" fmla="*/ 0 h 189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5102" h="1899138">
                    <a:moveTo>
                      <a:pt x="7034" y="0"/>
                    </a:moveTo>
                    <a:lnTo>
                      <a:pt x="232117" y="225083"/>
                    </a:lnTo>
                    <a:lnTo>
                      <a:pt x="436099" y="414997"/>
                    </a:lnTo>
                    <a:lnTo>
                      <a:pt x="633046" y="562707"/>
                    </a:lnTo>
                    <a:lnTo>
                      <a:pt x="844062" y="717452"/>
                    </a:lnTo>
                    <a:lnTo>
                      <a:pt x="1083212" y="886264"/>
                    </a:lnTo>
                    <a:lnTo>
                      <a:pt x="1603717" y="1181686"/>
                    </a:lnTo>
                    <a:lnTo>
                      <a:pt x="1976511" y="1357532"/>
                    </a:lnTo>
                    <a:lnTo>
                      <a:pt x="2293034" y="1470074"/>
                    </a:lnTo>
                    <a:lnTo>
                      <a:pt x="2708031" y="1610750"/>
                    </a:lnTo>
                    <a:lnTo>
                      <a:pt x="3137096" y="1723292"/>
                    </a:lnTo>
                    <a:lnTo>
                      <a:pt x="3552092" y="1793630"/>
                    </a:lnTo>
                    <a:lnTo>
                      <a:pt x="4030394" y="1856935"/>
                    </a:lnTo>
                    <a:lnTo>
                      <a:pt x="4508696" y="1885070"/>
                    </a:lnTo>
                    <a:lnTo>
                      <a:pt x="4902591" y="1871003"/>
                    </a:lnTo>
                    <a:lnTo>
                      <a:pt x="5458265" y="1821766"/>
                    </a:lnTo>
                    <a:lnTo>
                      <a:pt x="5887329" y="1758461"/>
                    </a:lnTo>
                    <a:lnTo>
                      <a:pt x="6316394" y="1652954"/>
                    </a:lnTo>
                    <a:lnTo>
                      <a:pt x="6801729" y="1505243"/>
                    </a:lnTo>
                    <a:lnTo>
                      <a:pt x="7294099" y="1315329"/>
                    </a:lnTo>
                    <a:lnTo>
                      <a:pt x="7659859" y="1132449"/>
                    </a:lnTo>
                    <a:lnTo>
                      <a:pt x="8032652" y="921434"/>
                    </a:lnTo>
                    <a:lnTo>
                      <a:pt x="8391379" y="689317"/>
                    </a:lnTo>
                    <a:lnTo>
                      <a:pt x="8665699" y="478301"/>
                    </a:lnTo>
                    <a:lnTo>
                      <a:pt x="8890782" y="295421"/>
                    </a:lnTo>
                    <a:lnTo>
                      <a:pt x="9165102" y="35169"/>
                    </a:lnTo>
                    <a:cubicBezTo>
                      <a:pt x="9162757" y="656492"/>
                      <a:pt x="9160413" y="1277815"/>
                      <a:pt x="9158068" y="1899138"/>
                    </a:cubicBezTo>
                    <a:lnTo>
                      <a:pt x="0" y="1899138"/>
                    </a:lnTo>
                    <a:cubicBezTo>
                      <a:pt x="0" y="1261403"/>
                      <a:pt x="7034" y="0"/>
                      <a:pt x="703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609600" y="5257801"/>
            <a:ext cx="7924800" cy="1066800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4191000" cy="1295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9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2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34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22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581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4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72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24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 userDrawn="1"/>
        </p:nvGrpSpPr>
        <p:grpSpPr>
          <a:xfrm>
            <a:off x="-36195" y="0"/>
            <a:ext cx="9213011" cy="6858000"/>
            <a:chOff x="-36195" y="0"/>
            <a:chExt cx="9213011" cy="685800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2133600" y="0"/>
              <a:ext cx="7010400" cy="51816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29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/>
            <p:nvPr userDrawn="1"/>
          </p:nvGrpSpPr>
          <p:grpSpPr>
            <a:xfrm>
              <a:off x="-7145" y="0"/>
              <a:ext cx="9151145" cy="5215467"/>
              <a:chOff x="-7145" y="0"/>
              <a:chExt cx="9151145" cy="5215467"/>
            </a:xfrm>
          </p:grpSpPr>
          <p:sp>
            <p:nvSpPr>
              <p:cNvPr id="13" name="Freeform 12"/>
              <p:cNvSpPr/>
              <p:nvPr userDrawn="1"/>
            </p:nvSpPr>
            <p:spPr>
              <a:xfrm>
                <a:off x="25400" y="0"/>
                <a:ext cx="9118600" cy="5012267"/>
              </a:xfrm>
              <a:custGeom>
                <a:avLst/>
                <a:gdLst>
                  <a:gd name="connsiteX0" fmla="*/ 0 w 9118600"/>
                  <a:gd name="connsiteY0" fmla="*/ 5012267 h 5012267"/>
                  <a:gd name="connsiteX1" fmla="*/ 321733 w 9118600"/>
                  <a:gd name="connsiteY1" fmla="*/ 4216400 h 5012267"/>
                  <a:gd name="connsiteX2" fmla="*/ 575733 w 9118600"/>
                  <a:gd name="connsiteY2" fmla="*/ 3691467 h 5012267"/>
                  <a:gd name="connsiteX3" fmla="*/ 956733 w 9118600"/>
                  <a:gd name="connsiteY3" fmla="*/ 3124200 h 5012267"/>
                  <a:gd name="connsiteX4" fmla="*/ 1371600 w 9118600"/>
                  <a:gd name="connsiteY4" fmla="*/ 2641600 h 5012267"/>
                  <a:gd name="connsiteX5" fmla="*/ 1837267 w 9118600"/>
                  <a:gd name="connsiteY5" fmla="*/ 2201333 h 5012267"/>
                  <a:gd name="connsiteX6" fmla="*/ 2328333 w 9118600"/>
                  <a:gd name="connsiteY6" fmla="*/ 1837267 h 5012267"/>
                  <a:gd name="connsiteX7" fmla="*/ 3005667 w 9118600"/>
                  <a:gd name="connsiteY7" fmla="*/ 1397000 h 5012267"/>
                  <a:gd name="connsiteX8" fmla="*/ 3801533 w 9118600"/>
                  <a:gd name="connsiteY8" fmla="*/ 1032933 h 5012267"/>
                  <a:gd name="connsiteX9" fmla="*/ 4529667 w 9118600"/>
                  <a:gd name="connsiteY9" fmla="*/ 736600 h 5012267"/>
                  <a:gd name="connsiteX10" fmla="*/ 5630333 w 9118600"/>
                  <a:gd name="connsiteY10" fmla="*/ 474133 h 5012267"/>
                  <a:gd name="connsiteX11" fmla="*/ 6620933 w 9118600"/>
                  <a:gd name="connsiteY11" fmla="*/ 338667 h 5012267"/>
                  <a:gd name="connsiteX12" fmla="*/ 7560733 w 9118600"/>
                  <a:gd name="connsiteY12" fmla="*/ 313267 h 5012267"/>
                  <a:gd name="connsiteX13" fmla="*/ 8373533 w 9118600"/>
                  <a:gd name="connsiteY13" fmla="*/ 355600 h 5012267"/>
                  <a:gd name="connsiteX14" fmla="*/ 9118600 w 9118600"/>
                  <a:gd name="connsiteY14" fmla="*/ 474133 h 5012267"/>
                  <a:gd name="connsiteX15" fmla="*/ 9110133 w 9118600"/>
                  <a:gd name="connsiteY15" fmla="*/ 0 h 5012267"/>
                  <a:gd name="connsiteX16" fmla="*/ 6121400 w 9118600"/>
                  <a:gd name="connsiteY16" fmla="*/ 0 h 5012267"/>
                  <a:gd name="connsiteX17" fmla="*/ 4478867 w 9118600"/>
                  <a:gd name="connsiteY17" fmla="*/ 237067 h 5012267"/>
                  <a:gd name="connsiteX18" fmla="*/ 2540000 w 9118600"/>
                  <a:gd name="connsiteY18" fmla="*/ 1126067 h 5012267"/>
                  <a:gd name="connsiteX19" fmla="*/ 1117600 w 9118600"/>
                  <a:gd name="connsiteY19" fmla="*/ 2319867 h 5012267"/>
                  <a:gd name="connsiteX20" fmla="*/ 304800 w 9118600"/>
                  <a:gd name="connsiteY20" fmla="*/ 3539067 h 5012267"/>
                  <a:gd name="connsiteX21" fmla="*/ 0 w 9118600"/>
                  <a:gd name="connsiteY21" fmla="*/ 5012267 h 50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18600" h="5012267">
                    <a:moveTo>
                      <a:pt x="0" y="5012267"/>
                    </a:moveTo>
                    <a:lnTo>
                      <a:pt x="321733" y="4216400"/>
                    </a:lnTo>
                    <a:lnTo>
                      <a:pt x="575733" y="3691467"/>
                    </a:lnTo>
                    <a:lnTo>
                      <a:pt x="956733" y="3124200"/>
                    </a:lnTo>
                    <a:lnTo>
                      <a:pt x="1371600" y="2641600"/>
                    </a:lnTo>
                    <a:lnTo>
                      <a:pt x="1837267" y="2201333"/>
                    </a:lnTo>
                    <a:lnTo>
                      <a:pt x="2328333" y="1837267"/>
                    </a:lnTo>
                    <a:lnTo>
                      <a:pt x="3005667" y="1397000"/>
                    </a:lnTo>
                    <a:lnTo>
                      <a:pt x="3801533" y="1032933"/>
                    </a:lnTo>
                    <a:lnTo>
                      <a:pt x="4529667" y="736600"/>
                    </a:lnTo>
                    <a:cubicBezTo>
                      <a:pt x="4896402" y="648470"/>
                      <a:pt x="5253157" y="474133"/>
                      <a:pt x="5630333" y="474133"/>
                    </a:cubicBezTo>
                    <a:lnTo>
                      <a:pt x="6620933" y="338667"/>
                    </a:lnTo>
                    <a:lnTo>
                      <a:pt x="7560733" y="313267"/>
                    </a:lnTo>
                    <a:lnTo>
                      <a:pt x="8373533" y="355600"/>
                    </a:lnTo>
                    <a:lnTo>
                      <a:pt x="9118600" y="474133"/>
                    </a:lnTo>
                    <a:lnTo>
                      <a:pt x="9110133" y="0"/>
                    </a:lnTo>
                    <a:lnTo>
                      <a:pt x="6121400" y="0"/>
                    </a:lnTo>
                    <a:cubicBezTo>
                      <a:pt x="5574006" y="79828"/>
                      <a:pt x="5032051" y="237067"/>
                      <a:pt x="4478867" y="237067"/>
                    </a:cubicBezTo>
                    <a:cubicBezTo>
                      <a:pt x="3830928" y="529776"/>
                      <a:pt x="2857963" y="490141"/>
                      <a:pt x="2540000" y="1126067"/>
                    </a:cubicBezTo>
                    <a:lnTo>
                      <a:pt x="1117600" y="2319867"/>
                    </a:lnTo>
                    <a:cubicBezTo>
                      <a:pt x="845359" y="2725392"/>
                      <a:pt x="304800" y="3050635"/>
                      <a:pt x="304800" y="3539067"/>
                    </a:cubicBezTo>
                    <a:cubicBezTo>
                      <a:pt x="200378" y="4018845"/>
                      <a:pt x="0" y="5012267"/>
                      <a:pt x="0" y="50122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7145" y="0"/>
                <a:ext cx="7360920" cy="5215467"/>
              </a:xfrm>
              <a:custGeom>
                <a:avLst/>
                <a:gdLst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846667 w 7349067"/>
                  <a:gd name="connsiteY27" fmla="*/ 3115733 h 5063067"/>
                  <a:gd name="connsiteX28" fmla="*/ 668867 w 7349067"/>
                  <a:gd name="connsiteY28" fmla="*/ 3412067 h 5063067"/>
                  <a:gd name="connsiteX29" fmla="*/ 508000 w 7349067"/>
                  <a:gd name="connsiteY29" fmla="*/ 3699933 h 5063067"/>
                  <a:gd name="connsiteX30" fmla="*/ 347134 w 7349067"/>
                  <a:gd name="connsiteY30" fmla="*/ 4030133 h 5063067"/>
                  <a:gd name="connsiteX31" fmla="*/ 262467 w 7349067"/>
                  <a:gd name="connsiteY31" fmla="*/ 4267200 h 5063067"/>
                  <a:gd name="connsiteX32" fmla="*/ 152400 w 7349067"/>
                  <a:gd name="connsiteY32" fmla="*/ 4605867 h 5063067"/>
                  <a:gd name="connsiteX33" fmla="*/ 67734 w 7349067"/>
                  <a:gd name="connsiteY33" fmla="*/ 4842933 h 5063067"/>
                  <a:gd name="connsiteX34" fmla="*/ 0 w 7349067"/>
                  <a:gd name="connsiteY34" fmla="*/ 5063067 h 5063067"/>
                  <a:gd name="connsiteX35" fmla="*/ 8467 w 7349067"/>
                  <a:gd name="connsiteY35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9548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349067" h="5215467">
                    <a:moveTo>
                      <a:pt x="8467" y="3183467"/>
                    </a:moveTo>
                    <a:lnTo>
                      <a:pt x="160867" y="2946400"/>
                    </a:lnTo>
                    <a:lnTo>
                      <a:pt x="330200" y="2692400"/>
                    </a:lnTo>
                    <a:lnTo>
                      <a:pt x="541867" y="2421467"/>
                    </a:lnTo>
                    <a:lnTo>
                      <a:pt x="787400" y="2133600"/>
                    </a:lnTo>
                    <a:lnTo>
                      <a:pt x="1041400" y="1862667"/>
                    </a:lnTo>
                    <a:lnTo>
                      <a:pt x="1363134" y="1574800"/>
                    </a:lnTo>
                    <a:lnTo>
                      <a:pt x="1794934" y="1244600"/>
                    </a:lnTo>
                    <a:lnTo>
                      <a:pt x="2184400" y="982133"/>
                    </a:lnTo>
                    <a:lnTo>
                      <a:pt x="2590800" y="753533"/>
                    </a:lnTo>
                    <a:lnTo>
                      <a:pt x="2980267" y="550333"/>
                    </a:lnTo>
                    <a:lnTo>
                      <a:pt x="3505200" y="330200"/>
                    </a:lnTo>
                    <a:lnTo>
                      <a:pt x="4148667" y="101600"/>
                    </a:lnTo>
                    <a:lnTo>
                      <a:pt x="4470400" y="0"/>
                    </a:lnTo>
                    <a:lnTo>
                      <a:pt x="7349067" y="0"/>
                    </a:lnTo>
                    <a:lnTo>
                      <a:pt x="6815667" y="67733"/>
                    </a:lnTo>
                    <a:lnTo>
                      <a:pt x="6197600" y="152400"/>
                    </a:lnTo>
                    <a:lnTo>
                      <a:pt x="5613400" y="237067"/>
                    </a:lnTo>
                    <a:lnTo>
                      <a:pt x="5020734" y="381000"/>
                    </a:lnTo>
                    <a:lnTo>
                      <a:pt x="4555067" y="516467"/>
                    </a:lnTo>
                    <a:lnTo>
                      <a:pt x="3937000" y="745067"/>
                    </a:lnTo>
                    <a:lnTo>
                      <a:pt x="3386667" y="990600"/>
                    </a:lnTo>
                    <a:lnTo>
                      <a:pt x="2946400" y="1236133"/>
                    </a:lnTo>
                    <a:lnTo>
                      <a:pt x="2556934" y="1481667"/>
                    </a:lnTo>
                    <a:lnTo>
                      <a:pt x="2125134" y="1786467"/>
                    </a:lnTo>
                    <a:lnTo>
                      <a:pt x="1634067" y="2209800"/>
                    </a:lnTo>
                    <a:lnTo>
                      <a:pt x="1261534" y="2607733"/>
                    </a:lnTo>
                    <a:cubicBezTo>
                      <a:pt x="1135945" y="2757311"/>
                      <a:pt x="1102079" y="2794000"/>
                      <a:pt x="1032934" y="2878667"/>
                    </a:cubicBezTo>
                    <a:cubicBezTo>
                      <a:pt x="963789" y="2963334"/>
                      <a:pt x="881945" y="3064933"/>
                      <a:pt x="846667" y="3115733"/>
                    </a:cubicBezTo>
                    <a:lnTo>
                      <a:pt x="668867" y="3412067"/>
                    </a:lnTo>
                    <a:lnTo>
                      <a:pt x="508000" y="3699933"/>
                    </a:lnTo>
                    <a:lnTo>
                      <a:pt x="347134" y="4030133"/>
                    </a:lnTo>
                    <a:lnTo>
                      <a:pt x="262467" y="4267200"/>
                    </a:lnTo>
                    <a:lnTo>
                      <a:pt x="152400" y="4605867"/>
                    </a:lnTo>
                    <a:cubicBezTo>
                      <a:pt x="75336" y="4845620"/>
                      <a:pt x="184603" y="4529667"/>
                      <a:pt x="67734" y="4842933"/>
                    </a:cubicBezTo>
                    <a:cubicBezTo>
                      <a:pt x="36689" y="5094111"/>
                      <a:pt x="22578" y="5091289"/>
                      <a:pt x="0" y="5215467"/>
                    </a:cubicBezTo>
                    <a:cubicBezTo>
                      <a:pt x="0" y="4577645"/>
                      <a:pt x="8467" y="3183467"/>
                      <a:pt x="8467" y="31834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/>
                  </a:gs>
                  <a:gs pos="6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7200000" scaled="0"/>
                <a:tileRect/>
              </a:gradFill>
              <a:ln w="254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-7144" y="330198"/>
                <a:ext cx="9144000" cy="4851402"/>
              </a:xfrm>
              <a:custGeom>
                <a:avLst/>
                <a:gdLst>
                  <a:gd name="connsiteX0" fmla="*/ 0 w 9160933"/>
                  <a:gd name="connsiteY0" fmla="*/ 4834467 h 4834467"/>
                  <a:gd name="connsiteX1" fmla="*/ 990600 w 9160933"/>
                  <a:gd name="connsiteY1" fmla="*/ 2827867 h 4834467"/>
                  <a:gd name="connsiteX2" fmla="*/ 2616200 w 9160933"/>
                  <a:gd name="connsiteY2" fmla="*/ 1354667 h 4834467"/>
                  <a:gd name="connsiteX3" fmla="*/ 4673600 w 9160933"/>
                  <a:gd name="connsiteY3" fmla="*/ 389467 h 4834467"/>
                  <a:gd name="connsiteX4" fmla="*/ 6595533 w 9160933"/>
                  <a:gd name="connsiteY4" fmla="*/ 8467 h 4834467"/>
                  <a:gd name="connsiteX5" fmla="*/ 8085667 w 9160933"/>
                  <a:gd name="connsiteY5" fmla="*/ 0 h 4834467"/>
                  <a:gd name="connsiteX6" fmla="*/ 9160933 w 9160933"/>
                  <a:gd name="connsiteY6" fmla="*/ 152400 h 483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60933" h="4834467">
                    <a:moveTo>
                      <a:pt x="0" y="4834467"/>
                    </a:moveTo>
                    <a:cubicBezTo>
                      <a:pt x="277283" y="4121150"/>
                      <a:pt x="554567" y="3407834"/>
                      <a:pt x="990600" y="2827867"/>
                    </a:cubicBezTo>
                    <a:cubicBezTo>
                      <a:pt x="1426633" y="2247900"/>
                      <a:pt x="2002367" y="1761067"/>
                      <a:pt x="2616200" y="1354667"/>
                    </a:cubicBezTo>
                    <a:cubicBezTo>
                      <a:pt x="3230033" y="948267"/>
                      <a:pt x="4010378" y="613834"/>
                      <a:pt x="4673600" y="389467"/>
                    </a:cubicBezTo>
                    <a:cubicBezTo>
                      <a:pt x="5336822" y="165100"/>
                      <a:pt x="6026855" y="73378"/>
                      <a:pt x="6595533" y="8467"/>
                    </a:cubicBezTo>
                    <a:cubicBezTo>
                      <a:pt x="7164211" y="-56444"/>
                      <a:pt x="7658100" y="-23989"/>
                      <a:pt x="8085667" y="0"/>
                    </a:cubicBezTo>
                    <a:cubicBezTo>
                      <a:pt x="8513234" y="23989"/>
                      <a:pt x="8837083" y="88194"/>
                      <a:pt x="9160933" y="152400"/>
                    </a:cubicBezTo>
                  </a:path>
                </a:pathLst>
              </a:cu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3760" y="5257800"/>
              <a:ext cx="9180576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8" name="Group 15"/>
            <p:cNvGrpSpPr/>
            <p:nvPr userDrawn="1"/>
          </p:nvGrpSpPr>
          <p:grpSpPr>
            <a:xfrm>
              <a:off x="-36195" y="5173136"/>
              <a:ext cx="9189720" cy="499532"/>
              <a:chOff x="-7034" y="5173136"/>
              <a:chExt cx="9165102" cy="499532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0" y="5173136"/>
                <a:ext cx="9155982" cy="846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2"/>
              <p:cNvSpPr/>
              <p:nvPr userDrawn="1"/>
            </p:nvSpPr>
            <p:spPr>
              <a:xfrm flipV="1">
                <a:off x="-7034" y="5257800"/>
                <a:ext cx="9165102" cy="414868"/>
              </a:xfrm>
              <a:custGeom>
                <a:avLst/>
                <a:gdLst>
                  <a:gd name="connsiteX0" fmla="*/ 7034 w 9165102"/>
                  <a:gd name="connsiteY0" fmla="*/ 0 h 1899138"/>
                  <a:gd name="connsiteX1" fmla="*/ 232117 w 9165102"/>
                  <a:gd name="connsiteY1" fmla="*/ 225083 h 1899138"/>
                  <a:gd name="connsiteX2" fmla="*/ 436099 w 9165102"/>
                  <a:gd name="connsiteY2" fmla="*/ 414997 h 1899138"/>
                  <a:gd name="connsiteX3" fmla="*/ 633046 w 9165102"/>
                  <a:gd name="connsiteY3" fmla="*/ 562707 h 1899138"/>
                  <a:gd name="connsiteX4" fmla="*/ 844062 w 9165102"/>
                  <a:gd name="connsiteY4" fmla="*/ 717452 h 1899138"/>
                  <a:gd name="connsiteX5" fmla="*/ 1083212 w 9165102"/>
                  <a:gd name="connsiteY5" fmla="*/ 886264 h 1899138"/>
                  <a:gd name="connsiteX6" fmla="*/ 1603717 w 9165102"/>
                  <a:gd name="connsiteY6" fmla="*/ 1181686 h 1899138"/>
                  <a:gd name="connsiteX7" fmla="*/ 1976511 w 9165102"/>
                  <a:gd name="connsiteY7" fmla="*/ 1357532 h 1899138"/>
                  <a:gd name="connsiteX8" fmla="*/ 2293034 w 9165102"/>
                  <a:gd name="connsiteY8" fmla="*/ 1470074 h 1899138"/>
                  <a:gd name="connsiteX9" fmla="*/ 2708031 w 9165102"/>
                  <a:gd name="connsiteY9" fmla="*/ 1610750 h 1899138"/>
                  <a:gd name="connsiteX10" fmla="*/ 3137096 w 9165102"/>
                  <a:gd name="connsiteY10" fmla="*/ 1723292 h 1899138"/>
                  <a:gd name="connsiteX11" fmla="*/ 3552092 w 9165102"/>
                  <a:gd name="connsiteY11" fmla="*/ 1793630 h 1899138"/>
                  <a:gd name="connsiteX12" fmla="*/ 4030394 w 9165102"/>
                  <a:gd name="connsiteY12" fmla="*/ 1856935 h 1899138"/>
                  <a:gd name="connsiteX13" fmla="*/ 4508696 w 9165102"/>
                  <a:gd name="connsiteY13" fmla="*/ 1885070 h 1899138"/>
                  <a:gd name="connsiteX14" fmla="*/ 4902591 w 9165102"/>
                  <a:gd name="connsiteY14" fmla="*/ 1871003 h 1899138"/>
                  <a:gd name="connsiteX15" fmla="*/ 5458265 w 9165102"/>
                  <a:gd name="connsiteY15" fmla="*/ 1821766 h 1899138"/>
                  <a:gd name="connsiteX16" fmla="*/ 5887329 w 9165102"/>
                  <a:gd name="connsiteY16" fmla="*/ 1758461 h 1899138"/>
                  <a:gd name="connsiteX17" fmla="*/ 6316394 w 9165102"/>
                  <a:gd name="connsiteY17" fmla="*/ 1652954 h 1899138"/>
                  <a:gd name="connsiteX18" fmla="*/ 6801729 w 9165102"/>
                  <a:gd name="connsiteY18" fmla="*/ 1505243 h 1899138"/>
                  <a:gd name="connsiteX19" fmla="*/ 7294099 w 9165102"/>
                  <a:gd name="connsiteY19" fmla="*/ 1315329 h 1899138"/>
                  <a:gd name="connsiteX20" fmla="*/ 7659859 w 9165102"/>
                  <a:gd name="connsiteY20" fmla="*/ 1132449 h 1899138"/>
                  <a:gd name="connsiteX21" fmla="*/ 8032652 w 9165102"/>
                  <a:gd name="connsiteY21" fmla="*/ 921434 h 1899138"/>
                  <a:gd name="connsiteX22" fmla="*/ 8391379 w 9165102"/>
                  <a:gd name="connsiteY22" fmla="*/ 689317 h 1899138"/>
                  <a:gd name="connsiteX23" fmla="*/ 8665699 w 9165102"/>
                  <a:gd name="connsiteY23" fmla="*/ 478301 h 1899138"/>
                  <a:gd name="connsiteX24" fmla="*/ 8890782 w 9165102"/>
                  <a:gd name="connsiteY24" fmla="*/ 295421 h 1899138"/>
                  <a:gd name="connsiteX25" fmla="*/ 9165102 w 9165102"/>
                  <a:gd name="connsiteY25" fmla="*/ 35169 h 1899138"/>
                  <a:gd name="connsiteX26" fmla="*/ 9158068 w 9165102"/>
                  <a:gd name="connsiteY26" fmla="*/ 1899138 h 1899138"/>
                  <a:gd name="connsiteX27" fmla="*/ 0 w 9165102"/>
                  <a:gd name="connsiteY27" fmla="*/ 1899138 h 1899138"/>
                  <a:gd name="connsiteX28" fmla="*/ 7034 w 9165102"/>
                  <a:gd name="connsiteY28" fmla="*/ 0 h 189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5102" h="1899138">
                    <a:moveTo>
                      <a:pt x="7034" y="0"/>
                    </a:moveTo>
                    <a:lnTo>
                      <a:pt x="232117" y="225083"/>
                    </a:lnTo>
                    <a:lnTo>
                      <a:pt x="436099" y="414997"/>
                    </a:lnTo>
                    <a:lnTo>
                      <a:pt x="633046" y="562707"/>
                    </a:lnTo>
                    <a:lnTo>
                      <a:pt x="844062" y="717452"/>
                    </a:lnTo>
                    <a:lnTo>
                      <a:pt x="1083212" y="886264"/>
                    </a:lnTo>
                    <a:lnTo>
                      <a:pt x="1603717" y="1181686"/>
                    </a:lnTo>
                    <a:lnTo>
                      <a:pt x="1976511" y="1357532"/>
                    </a:lnTo>
                    <a:lnTo>
                      <a:pt x="2293034" y="1470074"/>
                    </a:lnTo>
                    <a:lnTo>
                      <a:pt x="2708031" y="1610750"/>
                    </a:lnTo>
                    <a:lnTo>
                      <a:pt x="3137096" y="1723292"/>
                    </a:lnTo>
                    <a:lnTo>
                      <a:pt x="3552092" y="1793630"/>
                    </a:lnTo>
                    <a:lnTo>
                      <a:pt x="4030394" y="1856935"/>
                    </a:lnTo>
                    <a:lnTo>
                      <a:pt x="4508696" y="1885070"/>
                    </a:lnTo>
                    <a:lnTo>
                      <a:pt x="4902591" y="1871003"/>
                    </a:lnTo>
                    <a:lnTo>
                      <a:pt x="5458265" y="1821766"/>
                    </a:lnTo>
                    <a:lnTo>
                      <a:pt x="5887329" y="1758461"/>
                    </a:lnTo>
                    <a:lnTo>
                      <a:pt x="6316394" y="1652954"/>
                    </a:lnTo>
                    <a:lnTo>
                      <a:pt x="6801729" y="1505243"/>
                    </a:lnTo>
                    <a:lnTo>
                      <a:pt x="7294099" y="1315329"/>
                    </a:lnTo>
                    <a:lnTo>
                      <a:pt x="7659859" y="1132449"/>
                    </a:lnTo>
                    <a:lnTo>
                      <a:pt x="8032652" y="921434"/>
                    </a:lnTo>
                    <a:lnTo>
                      <a:pt x="8391379" y="689317"/>
                    </a:lnTo>
                    <a:lnTo>
                      <a:pt x="8665699" y="478301"/>
                    </a:lnTo>
                    <a:lnTo>
                      <a:pt x="8890782" y="295421"/>
                    </a:lnTo>
                    <a:lnTo>
                      <a:pt x="9165102" y="35169"/>
                    </a:lnTo>
                    <a:cubicBezTo>
                      <a:pt x="9162757" y="656492"/>
                      <a:pt x="9160413" y="1277815"/>
                      <a:pt x="9158068" y="1899138"/>
                    </a:cubicBezTo>
                    <a:lnTo>
                      <a:pt x="0" y="1899138"/>
                    </a:lnTo>
                    <a:cubicBezTo>
                      <a:pt x="0" y="1261403"/>
                      <a:pt x="7034" y="0"/>
                      <a:pt x="703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09600" y="5257801"/>
            <a:ext cx="7924800" cy="1066800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0" y="3505200"/>
            <a:ext cx="4191000" cy="1295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16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 userDrawn="1"/>
        </p:nvGrpSpPr>
        <p:grpSpPr>
          <a:xfrm>
            <a:off x="-36195" y="0"/>
            <a:ext cx="9213011" cy="6858000"/>
            <a:chOff x="-36195" y="0"/>
            <a:chExt cx="9213011" cy="6858000"/>
          </a:xfrm>
        </p:grpSpPr>
        <p:sp>
          <p:nvSpPr>
            <p:cNvPr id="15" name="Rectangle 14"/>
            <p:cNvSpPr/>
            <p:nvPr userDrawn="1"/>
          </p:nvSpPr>
          <p:spPr>
            <a:xfrm flipH="1">
              <a:off x="2133600" y="0"/>
              <a:ext cx="7010400" cy="51816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29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8" name="Group 16"/>
            <p:cNvGrpSpPr/>
            <p:nvPr userDrawn="1"/>
          </p:nvGrpSpPr>
          <p:grpSpPr>
            <a:xfrm>
              <a:off x="-7145" y="0"/>
              <a:ext cx="9151145" cy="5215467"/>
              <a:chOff x="-7145" y="0"/>
              <a:chExt cx="9151145" cy="5215467"/>
            </a:xfrm>
          </p:grpSpPr>
          <p:sp>
            <p:nvSpPr>
              <p:cNvPr id="28" name="Freeform 27"/>
              <p:cNvSpPr/>
              <p:nvPr userDrawn="1"/>
            </p:nvSpPr>
            <p:spPr>
              <a:xfrm>
                <a:off x="25400" y="0"/>
                <a:ext cx="9118600" cy="5012267"/>
              </a:xfrm>
              <a:custGeom>
                <a:avLst/>
                <a:gdLst>
                  <a:gd name="connsiteX0" fmla="*/ 0 w 9118600"/>
                  <a:gd name="connsiteY0" fmla="*/ 5012267 h 5012267"/>
                  <a:gd name="connsiteX1" fmla="*/ 321733 w 9118600"/>
                  <a:gd name="connsiteY1" fmla="*/ 4216400 h 5012267"/>
                  <a:gd name="connsiteX2" fmla="*/ 575733 w 9118600"/>
                  <a:gd name="connsiteY2" fmla="*/ 3691467 h 5012267"/>
                  <a:gd name="connsiteX3" fmla="*/ 956733 w 9118600"/>
                  <a:gd name="connsiteY3" fmla="*/ 3124200 h 5012267"/>
                  <a:gd name="connsiteX4" fmla="*/ 1371600 w 9118600"/>
                  <a:gd name="connsiteY4" fmla="*/ 2641600 h 5012267"/>
                  <a:gd name="connsiteX5" fmla="*/ 1837267 w 9118600"/>
                  <a:gd name="connsiteY5" fmla="*/ 2201333 h 5012267"/>
                  <a:gd name="connsiteX6" fmla="*/ 2328333 w 9118600"/>
                  <a:gd name="connsiteY6" fmla="*/ 1837267 h 5012267"/>
                  <a:gd name="connsiteX7" fmla="*/ 3005667 w 9118600"/>
                  <a:gd name="connsiteY7" fmla="*/ 1397000 h 5012267"/>
                  <a:gd name="connsiteX8" fmla="*/ 3801533 w 9118600"/>
                  <a:gd name="connsiteY8" fmla="*/ 1032933 h 5012267"/>
                  <a:gd name="connsiteX9" fmla="*/ 4529667 w 9118600"/>
                  <a:gd name="connsiteY9" fmla="*/ 736600 h 5012267"/>
                  <a:gd name="connsiteX10" fmla="*/ 5630333 w 9118600"/>
                  <a:gd name="connsiteY10" fmla="*/ 474133 h 5012267"/>
                  <a:gd name="connsiteX11" fmla="*/ 6620933 w 9118600"/>
                  <a:gd name="connsiteY11" fmla="*/ 338667 h 5012267"/>
                  <a:gd name="connsiteX12" fmla="*/ 7560733 w 9118600"/>
                  <a:gd name="connsiteY12" fmla="*/ 313267 h 5012267"/>
                  <a:gd name="connsiteX13" fmla="*/ 8373533 w 9118600"/>
                  <a:gd name="connsiteY13" fmla="*/ 355600 h 5012267"/>
                  <a:gd name="connsiteX14" fmla="*/ 9118600 w 9118600"/>
                  <a:gd name="connsiteY14" fmla="*/ 474133 h 5012267"/>
                  <a:gd name="connsiteX15" fmla="*/ 9110133 w 9118600"/>
                  <a:gd name="connsiteY15" fmla="*/ 0 h 5012267"/>
                  <a:gd name="connsiteX16" fmla="*/ 6121400 w 9118600"/>
                  <a:gd name="connsiteY16" fmla="*/ 0 h 5012267"/>
                  <a:gd name="connsiteX17" fmla="*/ 4478867 w 9118600"/>
                  <a:gd name="connsiteY17" fmla="*/ 237067 h 5012267"/>
                  <a:gd name="connsiteX18" fmla="*/ 2540000 w 9118600"/>
                  <a:gd name="connsiteY18" fmla="*/ 1126067 h 5012267"/>
                  <a:gd name="connsiteX19" fmla="*/ 1117600 w 9118600"/>
                  <a:gd name="connsiteY19" fmla="*/ 2319867 h 5012267"/>
                  <a:gd name="connsiteX20" fmla="*/ 304800 w 9118600"/>
                  <a:gd name="connsiteY20" fmla="*/ 3539067 h 5012267"/>
                  <a:gd name="connsiteX21" fmla="*/ 0 w 9118600"/>
                  <a:gd name="connsiteY21" fmla="*/ 5012267 h 50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18600" h="5012267">
                    <a:moveTo>
                      <a:pt x="0" y="5012267"/>
                    </a:moveTo>
                    <a:lnTo>
                      <a:pt x="321733" y="4216400"/>
                    </a:lnTo>
                    <a:lnTo>
                      <a:pt x="575733" y="3691467"/>
                    </a:lnTo>
                    <a:lnTo>
                      <a:pt x="956733" y="3124200"/>
                    </a:lnTo>
                    <a:lnTo>
                      <a:pt x="1371600" y="2641600"/>
                    </a:lnTo>
                    <a:lnTo>
                      <a:pt x="1837267" y="2201333"/>
                    </a:lnTo>
                    <a:lnTo>
                      <a:pt x="2328333" y="1837267"/>
                    </a:lnTo>
                    <a:lnTo>
                      <a:pt x="3005667" y="1397000"/>
                    </a:lnTo>
                    <a:lnTo>
                      <a:pt x="3801533" y="1032933"/>
                    </a:lnTo>
                    <a:lnTo>
                      <a:pt x="4529667" y="736600"/>
                    </a:lnTo>
                    <a:cubicBezTo>
                      <a:pt x="4896402" y="648470"/>
                      <a:pt x="5253157" y="474133"/>
                      <a:pt x="5630333" y="474133"/>
                    </a:cubicBezTo>
                    <a:lnTo>
                      <a:pt x="6620933" y="338667"/>
                    </a:lnTo>
                    <a:lnTo>
                      <a:pt x="7560733" y="313267"/>
                    </a:lnTo>
                    <a:lnTo>
                      <a:pt x="8373533" y="355600"/>
                    </a:lnTo>
                    <a:lnTo>
                      <a:pt x="9118600" y="474133"/>
                    </a:lnTo>
                    <a:lnTo>
                      <a:pt x="9110133" y="0"/>
                    </a:lnTo>
                    <a:lnTo>
                      <a:pt x="6121400" y="0"/>
                    </a:lnTo>
                    <a:cubicBezTo>
                      <a:pt x="5574006" y="79828"/>
                      <a:pt x="5032051" y="237067"/>
                      <a:pt x="4478867" y="237067"/>
                    </a:cubicBezTo>
                    <a:cubicBezTo>
                      <a:pt x="3830928" y="529776"/>
                      <a:pt x="2857963" y="490141"/>
                      <a:pt x="2540000" y="1126067"/>
                    </a:cubicBezTo>
                    <a:lnTo>
                      <a:pt x="1117600" y="2319867"/>
                    </a:lnTo>
                    <a:cubicBezTo>
                      <a:pt x="845359" y="2725392"/>
                      <a:pt x="304800" y="3050635"/>
                      <a:pt x="304800" y="3539067"/>
                    </a:cubicBezTo>
                    <a:cubicBezTo>
                      <a:pt x="200378" y="4018845"/>
                      <a:pt x="0" y="5012267"/>
                      <a:pt x="0" y="50122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28"/>
              <p:cNvSpPr/>
              <p:nvPr userDrawn="1"/>
            </p:nvSpPr>
            <p:spPr>
              <a:xfrm>
                <a:off x="-7145" y="0"/>
                <a:ext cx="7360920" cy="5215467"/>
              </a:xfrm>
              <a:custGeom>
                <a:avLst/>
                <a:gdLst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846667 w 7349067"/>
                  <a:gd name="connsiteY27" fmla="*/ 3115733 h 5063067"/>
                  <a:gd name="connsiteX28" fmla="*/ 668867 w 7349067"/>
                  <a:gd name="connsiteY28" fmla="*/ 3412067 h 5063067"/>
                  <a:gd name="connsiteX29" fmla="*/ 508000 w 7349067"/>
                  <a:gd name="connsiteY29" fmla="*/ 3699933 h 5063067"/>
                  <a:gd name="connsiteX30" fmla="*/ 347134 w 7349067"/>
                  <a:gd name="connsiteY30" fmla="*/ 4030133 h 5063067"/>
                  <a:gd name="connsiteX31" fmla="*/ 262467 w 7349067"/>
                  <a:gd name="connsiteY31" fmla="*/ 4267200 h 5063067"/>
                  <a:gd name="connsiteX32" fmla="*/ 152400 w 7349067"/>
                  <a:gd name="connsiteY32" fmla="*/ 4605867 h 5063067"/>
                  <a:gd name="connsiteX33" fmla="*/ 67734 w 7349067"/>
                  <a:gd name="connsiteY33" fmla="*/ 4842933 h 5063067"/>
                  <a:gd name="connsiteX34" fmla="*/ 0 w 7349067"/>
                  <a:gd name="connsiteY34" fmla="*/ 5063067 h 5063067"/>
                  <a:gd name="connsiteX35" fmla="*/ 8467 w 7349067"/>
                  <a:gd name="connsiteY35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9548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349067" h="5215467">
                    <a:moveTo>
                      <a:pt x="8467" y="3183467"/>
                    </a:moveTo>
                    <a:lnTo>
                      <a:pt x="160867" y="2946400"/>
                    </a:lnTo>
                    <a:lnTo>
                      <a:pt x="330200" y="2692400"/>
                    </a:lnTo>
                    <a:lnTo>
                      <a:pt x="541867" y="2421467"/>
                    </a:lnTo>
                    <a:lnTo>
                      <a:pt x="787400" y="2133600"/>
                    </a:lnTo>
                    <a:lnTo>
                      <a:pt x="1041400" y="1862667"/>
                    </a:lnTo>
                    <a:lnTo>
                      <a:pt x="1363134" y="1574800"/>
                    </a:lnTo>
                    <a:lnTo>
                      <a:pt x="1794934" y="1244600"/>
                    </a:lnTo>
                    <a:lnTo>
                      <a:pt x="2184400" y="982133"/>
                    </a:lnTo>
                    <a:lnTo>
                      <a:pt x="2590800" y="753533"/>
                    </a:lnTo>
                    <a:lnTo>
                      <a:pt x="2980267" y="550333"/>
                    </a:lnTo>
                    <a:lnTo>
                      <a:pt x="3505200" y="330200"/>
                    </a:lnTo>
                    <a:lnTo>
                      <a:pt x="4148667" y="101600"/>
                    </a:lnTo>
                    <a:lnTo>
                      <a:pt x="4470400" y="0"/>
                    </a:lnTo>
                    <a:lnTo>
                      <a:pt x="7349067" y="0"/>
                    </a:lnTo>
                    <a:lnTo>
                      <a:pt x="6815667" y="67733"/>
                    </a:lnTo>
                    <a:lnTo>
                      <a:pt x="6197600" y="152400"/>
                    </a:lnTo>
                    <a:lnTo>
                      <a:pt x="5613400" y="237067"/>
                    </a:lnTo>
                    <a:lnTo>
                      <a:pt x="5020734" y="381000"/>
                    </a:lnTo>
                    <a:lnTo>
                      <a:pt x="4555067" y="516467"/>
                    </a:lnTo>
                    <a:lnTo>
                      <a:pt x="3937000" y="745067"/>
                    </a:lnTo>
                    <a:lnTo>
                      <a:pt x="3386667" y="990600"/>
                    </a:lnTo>
                    <a:lnTo>
                      <a:pt x="2946400" y="1236133"/>
                    </a:lnTo>
                    <a:lnTo>
                      <a:pt x="2556934" y="1481667"/>
                    </a:lnTo>
                    <a:lnTo>
                      <a:pt x="2125134" y="1786467"/>
                    </a:lnTo>
                    <a:lnTo>
                      <a:pt x="1634067" y="2209800"/>
                    </a:lnTo>
                    <a:lnTo>
                      <a:pt x="1261534" y="2607733"/>
                    </a:lnTo>
                    <a:cubicBezTo>
                      <a:pt x="1135945" y="2757311"/>
                      <a:pt x="1102079" y="2794000"/>
                      <a:pt x="1032934" y="2878667"/>
                    </a:cubicBezTo>
                    <a:cubicBezTo>
                      <a:pt x="963789" y="2963334"/>
                      <a:pt x="881945" y="3064933"/>
                      <a:pt x="846667" y="3115733"/>
                    </a:cubicBezTo>
                    <a:lnTo>
                      <a:pt x="668867" y="3412067"/>
                    </a:lnTo>
                    <a:lnTo>
                      <a:pt x="508000" y="3699933"/>
                    </a:lnTo>
                    <a:lnTo>
                      <a:pt x="347134" y="4030133"/>
                    </a:lnTo>
                    <a:lnTo>
                      <a:pt x="262467" y="4267200"/>
                    </a:lnTo>
                    <a:lnTo>
                      <a:pt x="152400" y="4605867"/>
                    </a:lnTo>
                    <a:cubicBezTo>
                      <a:pt x="75336" y="4845620"/>
                      <a:pt x="184603" y="4529667"/>
                      <a:pt x="67734" y="4842933"/>
                    </a:cubicBezTo>
                    <a:cubicBezTo>
                      <a:pt x="36689" y="5094111"/>
                      <a:pt x="22578" y="5091289"/>
                      <a:pt x="0" y="5215467"/>
                    </a:cubicBezTo>
                    <a:cubicBezTo>
                      <a:pt x="0" y="4577645"/>
                      <a:pt x="8467" y="3183467"/>
                      <a:pt x="8467" y="31834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/>
                  </a:gs>
                  <a:gs pos="6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7200000" scaled="0"/>
                <a:tileRect/>
              </a:gradFill>
              <a:ln w="254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29"/>
              <p:cNvSpPr/>
              <p:nvPr userDrawn="1"/>
            </p:nvSpPr>
            <p:spPr>
              <a:xfrm>
                <a:off x="-7144" y="330198"/>
                <a:ext cx="9144000" cy="4851402"/>
              </a:xfrm>
              <a:custGeom>
                <a:avLst/>
                <a:gdLst>
                  <a:gd name="connsiteX0" fmla="*/ 0 w 9160933"/>
                  <a:gd name="connsiteY0" fmla="*/ 4834467 h 4834467"/>
                  <a:gd name="connsiteX1" fmla="*/ 990600 w 9160933"/>
                  <a:gd name="connsiteY1" fmla="*/ 2827867 h 4834467"/>
                  <a:gd name="connsiteX2" fmla="*/ 2616200 w 9160933"/>
                  <a:gd name="connsiteY2" fmla="*/ 1354667 h 4834467"/>
                  <a:gd name="connsiteX3" fmla="*/ 4673600 w 9160933"/>
                  <a:gd name="connsiteY3" fmla="*/ 389467 h 4834467"/>
                  <a:gd name="connsiteX4" fmla="*/ 6595533 w 9160933"/>
                  <a:gd name="connsiteY4" fmla="*/ 8467 h 4834467"/>
                  <a:gd name="connsiteX5" fmla="*/ 8085667 w 9160933"/>
                  <a:gd name="connsiteY5" fmla="*/ 0 h 4834467"/>
                  <a:gd name="connsiteX6" fmla="*/ 9160933 w 9160933"/>
                  <a:gd name="connsiteY6" fmla="*/ 152400 h 483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60933" h="4834467">
                    <a:moveTo>
                      <a:pt x="0" y="4834467"/>
                    </a:moveTo>
                    <a:cubicBezTo>
                      <a:pt x="277283" y="4121150"/>
                      <a:pt x="554567" y="3407834"/>
                      <a:pt x="990600" y="2827867"/>
                    </a:cubicBezTo>
                    <a:cubicBezTo>
                      <a:pt x="1426633" y="2247900"/>
                      <a:pt x="2002367" y="1761067"/>
                      <a:pt x="2616200" y="1354667"/>
                    </a:cubicBezTo>
                    <a:cubicBezTo>
                      <a:pt x="3230033" y="948267"/>
                      <a:pt x="4010378" y="613834"/>
                      <a:pt x="4673600" y="389467"/>
                    </a:cubicBezTo>
                    <a:cubicBezTo>
                      <a:pt x="5336822" y="165100"/>
                      <a:pt x="6026855" y="73378"/>
                      <a:pt x="6595533" y="8467"/>
                    </a:cubicBezTo>
                    <a:cubicBezTo>
                      <a:pt x="7164211" y="-56444"/>
                      <a:pt x="7658100" y="-23989"/>
                      <a:pt x="8085667" y="0"/>
                    </a:cubicBezTo>
                    <a:cubicBezTo>
                      <a:pt x="8513234" y="23989"/>
                      <a:pt x="8837083" y="88194"/>
                      <a:pt x="9160933" y="152400"/>
                    </a:cubicBezTo>
                  </a:path>
                </a:pathLst>
              </a:cu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 userDrawn="1"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3760" y="5257800"/>
              <a:ext cx="9180576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15"/>
            <p:cNvGrpSpPr/>
            <p:nvPr userDrawn="1"/>
          </p:nvGrpSpPr>
          <p:grpSpPr>
            <a:xfrm>
              <a:off x="-36195" y="5173136"/>
              <a:ext cx="9189720" cy="499532"/>
              <a:chOff x="-7034" y="5173136"/>
              <a:chExt cx="9165102" cy="499532"/>
            </a:xfrm>
          </p:grpSpPr>
          <p:sp>
            <p:nvSpPr>
              <p:cNvPr id="26" name="Rectangle 25"/>
              <p:cNvSpPr/>
              <p:nvPr userDrawn="1"/>
            </p:nvSpPr>
            <p:spPr>
              <a:xfrm>
                <a:off x="0" y="5173136"/>
                <a:ext cx="9155982" cy="846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12"/>
              <p:cNvSpPr/>
              <p:nvPr userDrawn="1"/>
            </p:nvSpPr>
            <p:spPr>
              <a:xfrm flipV="1">
                <a:off x="-7034" y="5257800"/>
                <a:ext cx="9165102" cy="414868"/>
              </a:xfrm>
              <a:custGeom>
                <a:avLst/>
                <a:gdLst>
                  <a:gd name="connsiteX0" fmla="*/ 7034 w 9165102"/>
                  <a:gd name="connsiteY0" fmla="*/ 0 h 1899138"/>
                  <a:gd name="connsiteX1" fmla="*/ 232117 w 9165102"/>
                  <a:gd name="connsiteY1" fmla="*/ 225083 h 1899138"/>
                  <a:gd name="connsiteX2" fmla="*/ 436099 w 9165102"/>
                  <a:gd name="connsiteY2" fmla="*/ 414997 h 1899138"/>
                  <a:gd name="connsiteX3" fmla="*/ 633046 w 9165102"/>
                  <a:gd name="connsiteY3" fmla="*/ 562707 h 1899138"/>
                  <a:gd name="connsiteX4" fmla="*/ 844062 w 9165102"/>
                  <a:gd name="connsiteY4" fmla="*/ 717452 h 1899138"/>
                  <a:gd name="connsiteX5" fmla="*/ 1083212 w 9165102"/>
                  <a:gd name="connsiteY5" fmla="*/ 886264 h 1899138"/>
                  <a:gd name="connsiteX6" fmla="*/ 1603717 w 9165102"/>
                  <a:gd name="connsiteY6" fmla="*/ 1181686 h 1899138"/>
                  <a:gd name="connsiteX7" fmla="*/ 1976511 w 9165102"/>
                  <a:gd name="connsiteY7" fmla="*/ 1357532 h 1899138"/>
                  <a:gd name="connsiteX8" fmla="*/ 2293034 w 9165102"/>
                  <a:gd name="connsiteY8" fmla="*/ 1470074 h 1899138"/>
                  <a:gd name="connsiteX9" fmla="*/ 2708031 w 9165102"/>
                  <a:gd name="connsiteY9" fmla="*/ 1610750 h 1899138"/>
                  <a:gd name="connsiteX10" fmla="*/ 3137096 w 9165102"/>
                  <a:gd name="connsiteY10" fmla="*/ 1723292 h 1899138"/>
                  <a:gd name="connsiteX11" fmla="*/ 3552092 w 9165102"/>
                  <a:gd name="connsiteY11" fmla="*/ 1793630 h 1899138"/>
                  <a:gd name="connsiteX12" fmla="*/ 4030394 w 9165102"/>
                  <a:gd name="connsiteY12" fmla="*/ 1856935 h 1899138"/>
                  <a:gd name="connsiteX13" fmla="*/ 4508696 w 9165102"/>
                  <a:gd name="connsiteY13" fmla="*/ 1885070 h 1899138"/>
                  <a:gd name="connsiteX14" fmla="*/ 4902591 w 9165102"/>
                  <a:gd name="connsiteY14" fmla="*/ 1871003 h 1899138"/>
                  <a:gd name="connsiteX15" fmla="*/ 5458265 w 9165102"/>
                  <a:gd name="connsiteY15" fmla="*/ 1821766 h 1899138"/>
                  <a:gd name="connsiteX16" fmla="*/ 5887329 w 9165102"/>
                  <a:gd name="connsiteY16" fmla="*/ 1758461 h 1899138"/>
                  <a:gd name="connsiteX17" fmla="*/ 6316394 w 9165102"/>
                  <a:gd name="connsiteY17" fmla="*/ 1652954 h 1899138"/>
                  <a:gd name="connsiteX18" fmla="*/ 6801729 w 9165102"/>
                  <a:gd name="connsiteY18" fmla="*/ 1505243 h 1899138"/>
                  <a:gd name="connsiteX19" fmla="*/ 7294099 w 9165102"/>
                  <a:gd name="connsiteY19" fmla="*/ 1315329 h 1899138"/>
                  <a:gd name="connsiteX20" fmla="*/ 7659859 w 9165102"/>
                  <a:gd name="connsiteY20" fmla="*/ 1132449 h 1899138"/>
                  <a:gd name="connsiteX21" fmla="*/ 8032652 w 9165102"/>
                  <a:gd name="connsiteY21" fmla="*/ 921434 h 1899138"/>
                  <a:gd name="connsiteX22" fmla="*/ 8391379 w 9165102"/>
                  <a:gd name="connsiteY22" fmla="*/ 689317 h 1899138"/>
                  <a:gd name="connsiteX23" fmla="*/ 8665699 w 9165102"/>
                  <a:gd name="connsiteY23" fmla="*/ 478301 h 1899138"/>
                  <a:gd name="connsiteX24" fmla="*/ 8890782 w 9165102"/>
                  <a:gd name="connsiteY24" fmla="*/ 295421 h 1899138"/>
                  <a:gd name="connsiteX25" fmla="*/ 9165102 w 9165102"/>
                  <a:gd name="connsiteY25" fmla="*/ 35169 h 1899138"/>
                  <a:gd name="connsiteX26" fmla="*/ 9158068 w 9165102"/>
                  <a:gd name="connsiteY26" fmla="*/ 1899138 h 1899138"/>
                  <a:gd name="connsiteX27" fmla="*/ 0 w 9165102"/>
                  <a:gd name="connsiteY27" fmla="*/ 1899138 h 1899138"/>
                  <a:gd name="connsiteX28" fmla="*/ 7034 w 9165102"/>
                  <a:gd name="connsiteY28" fmla="*/ 0 h 189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5102" h="1899138">
                    <a:moveTo>
                      <a:pt x="7034" y="0"/>
                    </a:moveTo>
                    <a:lnTo>
                      <a:pt x="232117" y="225083"/>
                    </a:lnTo>
                    <a:lnTo>
                      <a:pt x="436099" y="414997"/>
                    </a:lnTo>
                    <a:lnTo>
                      <a:pt x="633046" y="562707"/>
                    </a:lnTo>
                    <a:lnTo>
                      <a:pt x="844062" y="717452"/>
                    </a:lnTo>
                    <a:lnTo>
                      <a:pt x="1083212" y="886264"/>
                    </a:lnTo>
                    <a:lnTo>
                      <a:pt x="1603717" y="1181686"/>
                    </a:lnTo>
                    <a:lnTo>
                      <a:pt x="1976511" y="1357532"/>
                    </a:lnTo>
                    <a:lnTo>
                      <a:pt x="2293034" y="1470074"/>
                    </a:lnTo>
                    <a:lnTo>
                      <a:pt x="2708031" y="1610750"/>
                    </a:lnTo>
                    <a:lnTo>
                      <a:pt x="3137096" y="1723292"/>
                    </a:lnTo>
                    <a:lnTo>
                      <a:pt x="3552092" y="1793630"/>
                    </a:lnTo>
                    <a:lnTo>
                      <a:pt x="4030394" y="1856935"/>
                    </a:lnTo>
                    <a:lnTo>
                      <a:pt x="4508696" y="1885070"/>
                    </a:lnTo>
                    <a:lnTo>
                      <a:pt x="4902591" y="1871003"/>
                    </a:lnTo>
                    <a:lnTo>
                      <a:pt x="5458265" y="1821766"/>
                    </a:lnTo>
                    <a:lnTo>
                      <a:pt x="5887329" y="1758461"/>
                    </a:lnTo>
                    <a:lnTo>
                      <a:pt x="6316394" y="1652954"/>
                    </a:lnTo>
                    <a:lnTo>
                      <a:pt x="6801729" y="1505243"/>
                    </a:lnTo>
                    <a:lnTo>
                      <a:pt x="7294099" y="1315329"/>
                    </a:lnTo>
                    <a:lnTo>
                      <a:pt x="7659859" y="1132449"/>
                    </a:lnTo>
                    <a:lnTo>
                      <a:pt x="8032652" y="921434"/>
                    </a:lnTo>
                    <a:lnTo>
                      <a:pt x="8391379" y="689317"/>
                    </a:lnTo>
                    <a:lnTo>
                      <a:pt x="8665699" y="478301"/>
                    </a:lnTo>
                    <a:lnTo>
                      <a:pt x="8890782" y="295421"/>
                    </a:lnTo>
                    <a:lnTo>
                      <a:pt x="9165102" y="35169"/>
                    </a:lnTo>
                    <a:cubicBezTo>
                      <a:pt x="9162757" y="656492"/>
                      <a:pt x="9160413" y="1277815"/>
                      <a:pt x="9158068" y="1899138"/>
                    </a:cubicBezTo>
                    <a:lnTo>
                      <a:pt x="0" y="1899138"/>
                    </a:lnTo>
                    <a:cubicBezTo>
                      <a:pt x="0" y="1261403"/>
                      <a:pt x="7034" y="0"/>
                      <a:pt x="703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609600" y="5257801"/>
            <a:ext cx="7924800" cy="1066800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4191000" cy="1295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0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7" name="Picture 6" descr="4Sale.png"/>
          <p:cNvPicPr>
            <a:picLocks noChangeAspect="1"/>
          </p:cNvPicPr>
          <p:nvPr userDrawn="1"/>
        </p:nvPicPr>
        <p:blipFill>
          <a:blip r:embed="rId2" cstate="print"/>
          <a:srcRect l="7913"/>
          <a:stretch>
            <a:fillRect/>
          </a:stretch>
        </p:blipFill>
        <p:spPr>
          <a:xfrm>
            <a:off x="0" y="990600"/>
            <a:ext cx="6207004" cy="5867400"/>
          </a:xfrm>
          <a:prstGeom prst="rect">
            <a:avLst/>
          </a:prstGeom>
        </p:spPr>
      </p:pic>
      <p:grpSp>
        <p:nvGrpSpPr>
          <p:cNvPr id="8" name="Group 13"/>
          <p:cNvGrpSpPr/>
          <p:nvPr userDrawn="1"/>
        </p:nvGrpSpPr>
        <p:grpSpPr>
          <a:xfrm>
            <a:off x="-47625" y="-9525"/>
            <a:ext cx="9217152" cy="6867525"/>
            <a:chOff x="-47625" y="-9525"/>
            <a:chExt cx="9217152" cy="6867525"/>
          </a:xfrm>
        </p:grpSpPr>
        <p:sp>
          <p:nvSpPr>
            <p:cNvPr id="9" name="Rectangle 8"/>
            <p:cNvSpPr/>
            <p:nvPr userDrawn="1"/>
          </p:nvSpPr>
          <p:spPr>
            <a:xfrm>
              <a:off x="1524000" y="6705600"/>
              <a:ext cx="7620000" cy="15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  <a:alpha val="50000"/>
                  </a:schemeClr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Header"/>
            <p:cNvGrpSpPr/>
            <p:nvPr userDrawn="1"/>
          </p:nvGrpSpPr>
          <p:grpSpPr>
            <a:xfrm>
              <a:off x="-47625" y="-9525"/>
              <a:ext cx="9217152" cy="1752600"/>
              <a:chOff x="-28575" y="-9525"/>
              <a:chExt cx="9172575" cy="1752600"/>
            </a:xfrm>
          </p:grpSpPr>
          <p:sp>
            <p:nvSpPr>
              <p:cNvPr id="11" name="Freeform 10"/>
              <p:cNvSpPr/>
              <p:nvPr userDrawn="1"/>
            </p:nvSpPr>
            <p:spPr>
              <a:xfrm>
                <a:off x="-9525" y="857251"/>
                <a:ext cx="4638675" cy="800100"/>
              </a:xfrm>
              <a:custGeom>
                <a:avLst/>
                <a:gdLst>
                  <a:gd name="connsiteX0" fmla="*/ 9525 w 4638675"/>
                  <a:gd name="connsiteY0" fmla="*/ 733425 h 733425"/>
                  <a:gd name="connsiteX1" fmla="*/ 161925 w 4638675"/>
                  <a:gd name="connsiteY1" fmla="*/ 685800 h 733425"/>
                  <a:gd name="connsiteX2" fmla="*/ 428625 w 4638675"/>
                  <a:gd name="connsiteY2" fmla="*/ 609600 h 733425"/>
                  <a:gd name="connsiteX3" fmla="*/ 742950 w 4638675"/>
                  <a:gd name="connsiteY3" fmla="*/ 542925 h 733425"/>
                  <a:gd name="connsiteX4" fmla="*/ 1247775 w 4638675"/>
                  <a:gd name="connsiteY4" fmla="*/ 466725 h 733425"/>
                  <a:gd name="connsiteX5" fmla="*/ 1800225 w 4638675"/>
                  <a:gd name="connsiteY5" fmla="*/ 390525 h 733425"/>
                  <a:gd name="connsiteX6" fmla="*/ 2333625 w 4638675"/>
                  <a:gd name="connsiteY6" fmla="*/ 333375 h 733425"/>
                  <a:gd name="connsiteX7" fmla="*/ 2895600 w 4638675"/>
                  <a:gd name="connsiteY7" fmla="*/ 304800 h 733425"/>
                  <a:gd name="connsiteX8" fmla="*/ 3581400 w 4638675"/>
                  <a:gd name="connsiteY8" fmla="*/ 276225 h 733425"/>
                  <a:gd name="connsiteX9" fmla="*/ 4314825 w 4638675"/>
                  <a:gd name="connsiteY9" fmla="*/ 266700 h 733425"/>
                  <a:gd name="connsiteX10" fmla="*/ 4638675 w 4638675"/>
                  <a:gd name="connsiteY10" fmla="*/ 285750 h 733425"/>
                  <a:gd name="connsiteX11" fmla="*/ 4638675 w 4638675"/>
                  <a:gd name="connsiteY11" fmla="*/ 0 h 733425"/>
                  <a:gd name="connsiteX12" fmla="*/ 0 w 4638675"/>
                  <a:gd name="connsiteY12" fmla="*/ 123825 h 733425"/>
                  <a:gd name="connsiteX13" fmla="*/ 9525 w 4638675"/>
                  <a:gd name="connsiteY13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8675" h="733425">
                    <a:moveTo>
                      <a:pt x="9525" y="733425"/>
                    </a:moveTo>
                    <a:lnTo>
                      <a:pt x="161925" y="685800"/>
                    </a:lnTo>
                    <a:lnTo>
                      <a:pt x="428625" y="609600"/>
                    </a:lnTo>
                    <a:lnTo>
                      <a:pt x="742950" y="542925"/>
                    </a:lnTo>
                    <a:lnTo>
                      <a:pt x="1247775" y="466725"/>
                    </a:lnTo>
                    <a:lnTo>
                      <a:pt x="1800225" y="390525"/>
                    </a:lnTo>
                    <a:lnTo>
                      <a:pt x="2333625" y="333375"/>
                    </a:lnTo>
                    <a:lnTo>
                      <a:pt x="2895600" y="304800"/>
                    </a:lnTo>
                    <a:lnTo>
                      <a:pt x="3581400" y="276225"/>
                    </a:lnTo>
                    <a:lnTo>
                      <a:pt x="4314825" y="266700"/>
                    </a:lnTo>
                    <a:lnTo>
                      <a:pt x="4638675" y="285750"/>
                    </a:lnTo>
                    <a:lnTo>
                      <a:pt x="4638675" y="0"/>
                    </a:lnTo>
                    <a:lnTo>
                      <a:pt x="0" y="123825"/>
                    </a:lnTo>
                    <a:cubicBezTo>
                      <a:pt x="-3175" y="330200"/>
                      <a:pt x="9525" y="733425"/>
                      <a:pt x="9525" y="733425"/>
                    </a:cubicBezTo>
                    <a:close/>
                  </a:path>
                </a:pathLst>
              </a:custGeom>
              <a:gradFill flip="none" rotWithShape="1">
                <a:gsLst>
                  <a:gs pos="9000">
                    <a:schemeClr val="accent1">
                      <a:lumMod val="75000"/>
                    </a:schemeClr>
                  </a:gs>
                  <a:gs pos="96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>
                <a:off x="0" y="771525"/>
                <a:ext cx="5057775" cy="609600"/>
              </a:xfrm>
              <a:custGeom>
                <a:avLst/>
                <a:gdLst>
                  <a:gd name="connsiteX0" fmla="*/ 0 w 5057775"/>
                  <a:gd name="connsiteY0" fmla="*/ 609600 h 609600"/>
                  <a:gd name="connsiteX1" fmla="*/ 333375 w 5057775"/>
                  <a:gd name="connsiteY1" fmla="*/ 542925 h 609600"/>
                  <a:gd name="connsiteX2" fmla="*/ 819150 w 5057775"/>
                  <a:gd name="connsiteY2" fmla="*/ 447675 h 609600"/>
                  <a:gd name="connsiteX3" fmla="*/ 1162050 w 5057775"/>
                  <a:gd name="connsiteY3" fmla="*/ 400050 h 609600"/>
                  <a:gd name="connsiteX4" fmla="*/ 1743075 w 5057775"/>
                  <a:gd name="connsiteY4" fmla="*/ 323850 h 609600"/>
                  <a:gd name="connsiteX5" fmla="*/ 2324100 w 5057775"/>
                  <a:gd name="connsiteY5" fmla="*/ 276225 h 609600"/>
                  <a:gd name="connsiteX6" fmla="*/ 3076575 w 5057775"/>
                  <a:gd name="connsiteY6" fmla="*/ 238125 h 609600"/>
                  <a:gd name="connsiteX7" fmla="*/ 3514725 w 5057775"/>
                  <a:gd name="connsiteY7" fmla="*/ 228600 h 609600"/>
                  <a:gd name="connsiteX8" fmla="*/ 4095750 w 5057775"/>
                  <a:gd name="connsiteY8" fmla="*/ 228600 h 609600"/>
                  <a:gd name="connsiteX9" fmla="*/ 4657725 w 5057775"/>
                  <a:gd name="connsiteY9" fmla="*/ 257175 h 609600"/>
                  <a:gd name="connsiteX10" fmla="*/ 5019675 w 5057775"/>
                  <a:gd name="connsiteY10" fmla="*/ 276225 h 609600"/>
                  <a:gd name="connsiteX11" fmla="*/ 5057775 w 5057775"/>
                  <a:gd name="connsiteY11" fmla="*/ 114300 h 609600"/>
                  <a:gd name="connsiteX12" fmla="*/ 4143375 w 5057775"/>
                  <a:gd name="connsiteY12" fmla="*/ 0 h 609600"/>
                  <a:gd name="connsiteX13" fmla="*/ 0 w 5057775"/>
                  <a:gd name="connsiteY13" fmla="*/ 57150 h 609600"/>
                  <a:gd name="connsiteX14" fmla="*/ 0 w 5057775"/>
                  <a:gd name="connsiteY14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7775" h="609600">
                    <a:moveTo>
                      <a:pt x="0" y="609600"/>
                    </a:moveTo>
                    <a:lnTo>
                      <a:pt x="333375" y="542925"/>
                    </a:lnTo>
                    <a:lnTo>
                      <a:pt x="819150" y="447675"/>
                    </a:lnTo>
                    <a:lnTo>
                      <a:pt x="1162050" y="400050"/>
                    </a:lnTo>
                    <a:lnTo>
                      <a:pt x="1743075" y="323850"/>
                    </a:lnTo>
                    <a:lnTo>
                      <a:pt x="2324100" y="276225"/>
                    </a:lnTo>
                    <a:lnTo>
                      <a:pt x="3076575" y="238125"/>
                    </a:lnTo>
                    <a:lnTo>
                      <a:pt x="3514725" y="228600"/>
                    </a:lnTo>
                    <a:lnTo>
                      <a:pt x="4095750" y="228600"/>
                    </a:lnTo>
                    <a:lnTo>
                      <a:pt x="4657725" y="257175"/>
                    </a:lnTo>
                    <a:lnTo>
                      <a:pt x="5019675" y="276225"/>
                    </a:lnTo>
                    <a:lnTo>
                      <a:pt x="5057775" y="114300"/>
                    </a:lnTo>
                    <a:lnTo>
                      <a:pt x="4143375" y="0"/>
                    </a:lnTo>
                    <a:lnTo>
                      <a:pt x="0" y="57150"/>
                    </a:lnTo>
                    <a:lnTo>
                      <a:pt x="0" y="609600"/>
                    </a:lnTo>
                    <a:close/>
                  </a:path>
                </a:pathLst>
              </a:custGeom>
              <a:gradFill flip="none" rotWithShape="1">
                <a:gsLst>
                  <a:gs pos="33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>
                <a:off x="-9525" y="-9525"/>
                <a:ext cx="9153525" cy="1752600"/>
              </a:xfrm>
              <a:custGeom>
                <a:avLst/>
                <a:gdLst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53525" h="1752600">
                    <a:moveTo>
                      <a:pt x="9525" y="1038225"/>
                    </a:moveTo>
                    <a:lnTo>
                      <a:pt x="600075" y="990600"/>
                    </a:lnTo>
                    <a:lnTo>
                      <a:pt x="1190625" y="942975"/>
                    </a:lnTo>
                    <a:lnTo>
                      <a:pt x="1933575" y="904875"/>
                    </a:lnTo>
                    <a:lnTo>
                      <a:pt x="2609850" y="895350"/>
                    </a:lnTo>
                    <a:lnTo>
                      <a:pt x="3219450" y="895350"/>
                    </a:lnTo>
                    <a:lnTo>
                      <a:pt x="4000500" y="914400"/>
                    </a:lnTo>
                    <a:lnTo>
                      <a:pt x="4705350" y="952500"/>
                    </a:lnTo>
                    <a:lnTo>
                      <a:pt x="5581650" y="1038225"/>
                    </a:lnTo>
                    <a:lnTo>
                      <a:pt x="6391275" y="1143000"/>
                    </a:lnTo>
                    <a:lnTo>
                      <a:pt x="7143750" y="1266825"/>
                    </a:lnTo>
                    <a:lnTo>
                      <a:pt x="7810500" y="1400175"/>
                    </a:lnTo>
                    <a:lnTo>
                      <a:pt x="8305800" y="1514475"/>
                    </a:lnTo>
                    <a:cubicBezTo>
                      <a:pt x="8880355" y="1677266"/>
                      <a:pt x="8458200" y="1550549"/>
                      <a:pt x="8877300" y="1666875"/>
                    </a:cubicBezTo>
                    <a:lnTo>
                      <a:pt x="9153525" y="1752600"/>
                    </a:lnTo>
                    <a:lnTo>
                      <a:pt x="9134475" y="9525"/>
                    </a:lnTo>
                    <a:lnTo>
                      <a:pt x="0" y="0"/>
                    </a:lnTo>
                    <a:cubicBezTo>
                      <a:pt x="6350" y="349250"/>
                      <a:pt x="9525" y="1038225"/>
                      <a:pt x="9525" y="1038225"/>
                    </a:cubicBezTo>
                    <a:close/>
                  </a:path>
                </a:pathLst>
              </a:custGeom>
              <a:gradFill flip="none" rotWithShape="1">
                <a:gsLst>
                  <a:gs pos="38000">
                    <a:schemeClr val="accent1">
                      <a:lumMod val="60000"/>
                      <a:lumOff val="40000"/>
                    </a:schemeClr>
                  </a:gs>
                  <a:gs pos="79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28575" y="885825"/>
                <a:ext cx="9125712" cy="838200"/>
              </a:xfrm>
              <a:custGeom>
                <a:avLst/>
                <a:gdLst>
                  <a:gd name="connsiteX0" fmla="*/ 0 w 9118600"/>
                  <a:gd name="connsiteY0" fmla="*/ 152400 h 846666"/>
                  <a:gd name="connsiteX1" fmla="*/ 821267 w 9118600"/>
                  <a:gd name="connsiteY1" fmla="*/ 76200 h 846666"/>
                  <a:gd name="connsiteX2" fmla="*/ 1651000 w 9118600"/>
                  <a:gd name="connsiteY2" fmla="*/ 25400 h 846666"/>
                  <a:gd name="connsiteX3" fmla="*/ 2683934 w 9118600"/>
                  <a:gd name="connsiteY3" fmla="*/ 0 h 846666"/>
                  <a:gd name="connsiteX4" fmla="*/ 3776134 w 9118600"/>
                  <a:gd name="connsiteY4" fmla="*/ 8466 h 846666"/>
                  <a:gd name="connsiteX5" fmla="*/ 4817534 w 9118600"/>
                  <a:gd name="connsiteY5" fmla="*/ 67733 h 846666"/>
                  <a:gd name="connsiteX6" fmla="*/ 5918200 w 9118600"/>
                  <a:gd name="connsiteY6" fmla="*/ 177800 h 846666"/>
                  <a:gd name="connsiteX7" fmla="*/ 7095067 w 9118600"/>
                  <a:gd name="connsiteY7" fmla="*/ 355600 h 846666"/>
                  <a:gd name="connsiteX8" fmla="*/ 8195734 w 9118600"/>
                  <a:gd name="connsiteY8" fmla="*/ 592666 h 846666"/>
                  <a:gd name="connsiteX9" fmla="*/ 9110134 w 9118600"/>
                  <a:gd name="connsiteY9" fmla="*/ 846666 h 846666"/>
                  <a:gd name="connsiteX10" fmla="*/ 9118600 w 9118600"/>
                  <a:gd name="connsiteY10" fmla="*/ 846666 h 846666"/>
                  <a:gd name="connsiteX11" fmla="*/ 9110134 w 9118600"/>
                  <a:gd name="connsiteY11" fmla="*/ 846666 h 846666"/>
                  <a:gd name="connsiteX12" fmla="*/ 9110134 w 9118600"/>
                  <a:gd name="connsiteY12" fmla="*/ 846666 h 84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8600" h="846666">
                    <a:moveTo>
                      <a:pt x="0" y="152400"/>
                    </a:moveTo>
                    <a:lnTo>
                      <a:pt x="821267" y="76200"/>
                    </a:lnTo>
                    <a:cubicBezTo>
                      <a:pt x="1096434" y="55033"/>
                      <a:pt x="1340556" y="38100"/>
                      <a:pt x="1651000" y="25400"/>
                    </a:cubicBezTo>
                    <a:cubicBezTo>
                      <a:pt x="1961444" y="12700"/>
                      <a:pt x="2683934" y="0"/>
                      <a:pt x="2683934" y="0"/>
                    </a:cubicBezTo>
                    <a:lnTo>
                      <a:pt x="3776134" y="8466"/>
                    </a:lnTo>
                    <a:cubicBezTo>
                      <a:pt x="4131734" y="19755"/>
                      <a:pt x="4460523" y="39511"/>
                      <a:pt x="4817534" y="67733"/>
                    </a:cubicBezTo>
                    <a:cubicBezTo>
                      <a:pt x="5174545" y="95955"/>
                      <a:pt x="5538611" y="129822"/>
                      <a:pt x="5918200" y="177800"/>
                    </a:cubicBezTo>
                    <a:cubicBezTo>
                      <a:pt x="6297789" y="225778"/>
                      <a:pt x="6715478" y="286456"/>
                      <a:pt x="7095067" y="355600"/>
                    </a:cubicBezTo>
                    <a:cubicBezTo>
                      <a:pt x="7474656" y="424744"/>
                      <a:pt x="7859890" y="510822"/>
                      <a:pt x="8195734" y="592666"/>
                    </a:cubicBezTo>
                    <a:cubicBezTo>
                      <a:pt x="8531578" y="674510"/>
                      <a:pt x="8956323" y="804333"/>
                      <a:pt x="9110134" y="846666"/>
                    </a:cubicBezTo>
                    <a:cubicBezTo>
                      <a:pt x="9263945" y="888999"/>
                      <a:pt x="9118600" y="846666"/>
                      <a:pt x="9118600" y="846666"/>
                    </a:cubicBezTo>
                    <a:lnTo>
                      <a:pt x="9110134" y="846666"/>
                    </a:lnTo>
                    <a:lnTo>
                      <a:pt x="9110134" y="846666"/>
                    </a:lnTo>
                  </a:path>
                </a:pathLst>
              </a:custGeom>
              <a:noFill/>
              <a:ln w="508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0" y="1028700"/>
                <a:ext cx="5495925" cy="371475"/>
              </a:xfrm>
              <a:custGeom>
                <a:avLst/>
                <a:gdLst>
                  <a:gd name="connsiteX0" fmla="*/ 0 w 5495925"/>
                  <a:gd name="connsiteY0" fmla="*/ 371475 h 371475"/>
                  <a:gd name="connsiteX1" fmla="*/ 752475 w 5495925"/>
                  <a:gd name="connsiteY1" fmla="*/ 228600 h 371475"/>
                  <a:gd name="connsiteX2" fmla="*/ 1857375 w 5495925"/>
                  <a:gd name="connsiteY2" fmla="*/ 76200 h 371475"/>
                  <a:gd name="connsiteX3" fmla="*/ 3114675 w 5495925"/>
                  <a:gd name="connsiteY3" fmla="*/ 9525 h 371475"/>
                  <a:gd name="connsiteX4" fmla="*/ 4371975 w 5495925"/>
                  <a:gd name="connsiteY4" fmla="*/ 0 h 371475"/>
                  <a:gd name="connsiteX5" fmla="*/ 5324475 w 5495925"/>
                  <a:gd name="connsiteY5" fmla="*/ 66675 h 371475"/>
                  <a:gd name="connsiteX6" fmla="*/ 5495925 w 5495925"/>
                  <a:gd name="connsiteY6" fmla="*/ 8572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5925" h="371475">
                    <a:moveTo>
                      <a:pt x="0" y="371475"/>
                    </a:moveTo>
                    <a:cubicBezTo>
                      <a:pt x="221456" y="324643"/>
                      <a:pt x="442913" y="277812"/>
                      <a:pt x="752475" y="228600"/>
                    </a:cubicBezTo>
                    <a:cubicBezTo>
                      <a:pt x="1062037" y="179388"/>
                      <a:pt x="1463675" y="112712"/>
                      <a:pt x="1857375" y="76200"/>
                    </a:cubicBezTo>
                    <a:cubicBezTo>
                      <a:pt x="2251075" y="39688"/>
                      <a:pt x="2695575" y="22225"/>
                      <a:pt x="3114675" y="9525"/>
                    </a:cubicBezTo>
                    <a:cubicBezTo>
                      <a:pt x="3533775" y="-3175"/>
                      <a:pt x="4003675" y="-9525"/>
                      <a:pt x="4371975" y="0"/>
                    </a:cubicBezTo>
                    <a:cubicBezTo>
                      <a:pt x="4740275" y="9525"/>
                      <a:pt x="5137150" y="52388"/>
                      <a:pt x="5324475" y="66675"/>
                    </a:cubicBezTo>
                    <a:cubicBezTo>
                      <a:pt x="5511800" y="80962"/>
                      <a:pt x="5503862" y="83343"/>
                      <a:pt x="5495925" y="85725"/>
                    </a:cubicBezTo>
                  </a:path>
                </a:pathLst>
              </a:custGeom>
              <a:ln w="50800">
                <a:gradFill flip="none" rotWithShape="1">
                  <a:gsLst>
                    <a:gs pos="0">
                      <a:schemeClr val="accent1">
                        <a:tint val="44500"/>
                        <a:satMod val="16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0934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7" name="Picture 6" descr="4Sale.png"/>
          <p:cNvPicPr>
            <a:picLocks noChangeAspect="1"/>
          </p:cNvPicPr>
          <p:nvPr userDrawn="1"/>
        </p:nvPicPr>
        <p:blipFill>
          <a:blip r:embed="rId2" cstate="print"/>
          <a:srcRect l="7913"/>
          <a:stretch>
            <a:fillRect/>
          </a:stretch>
        </p:blipFill>
        <p:spPr>
          <a:xfrm>
            <a:off x="0" y="990600"/>
            <a:ext cx="6207004" cy="5867400"/>
          </a:xfrm>
          <a:prstGeom prst="rect">
            <a:avLst/>
          </a:prstGeom>
        </p:spPr>
      </p:pic>
      <p:grpSp>
        <p:nvGrpSpPr>
          <p:cNvPr id="8" name="Group 13"/>
          <p:cNvGrpSpPr/>
          <p:nvPr userDrawn="1"/>
        </p:nvGrpSpPr>
        <p:grpSpPr>
          <a:xfrm>
            <a:off x="-47625" y="-9525"/>
            <a:ext cx="9217152" cy="6867525"/>
            <a:chOff x="-47625" y="-9525"/>
            <a:chExt cx="9217152" cy="6867525"/>
          </a:xfrm>
        </p:grpSpPr>
        <p:sp>
          <p:nvSpPr>
            <p:cNvPr id="9" name="Rectangle 8"/>
            <p:cNvSpPr/>
            <p:nvPr userDrawn="1"/>
          </p:nvSpPr>
          <p:spPr>
            <a:xfrm>
              <a:off x="1524000" y="6705600"/>
              <a:ext cx="7620000" cy="15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  <a:alpha val="50000"/>
                  </a:schemeClr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Header"/>
            <p:cNvGrpSpPr/>
            <p:nvPr userDrawn="1"/>
          </p:nvGrpSpPr>
          <p:grpSpPr>
            <a:xfrm>
              <a:off x="-47625" y="-9525"/>
              <a:ext cx="9217152" cy="1752600"/>
              <a:chOff x="-28575" y="-9525"/>
              <a:chExt cx="9172575" cy="1752600"/>
            </a:xfrm>
          </p:grpSpPr>
          <p:sp>
            <p:nvSpPr>
              <p:cNvPr id="11" name="Freeform 10"/>
              <p:cNvSpPr/>
              <p:nvPr userDrawn="1"/>
            </p:nvSpPr>
            <p:spPr>
              <a:xfrm>
                <a:off x="-9525" y="857251"/>
                <a:ext cx="4638675" cy="800100"/>
              </a:xfrm>
              <a:custGeom>
                <a:avLst/>
                <a:gdLst>
                  <a:gd name="connsiteX0" fmla="*/ 9525 w 4638675"/>
                  <a:gd name="connsiteY0" fmla="*/ 733425 h 733425"/>
                  <a:gd name="connsiteX1" fmla="*/ 161925 w 4638675"/>
                  <a:gd name="connsiteY1" fmla="*/ 685800 h 733425"/>
                  <a:gd name="connsiteX2" fmla="*/ 428625 w 4638675"/>
                  <a:gd name="connsiteY2" fmla="*/ 609600 h 733425"/>
                  <a:gd name="connsiteX3" fmla="*/ 742950 w 4638675"/>
                  <a:gd name="connsiteY3" fmla="*/ 542925 h 733425"/>
                  <a:gd name="connsiteX4" fmla="*/ 1247775 w 4638675"/>
                  <a:gd name="connsiteY4" fmla="*/ 466725 h 733425"/>
                  <a:gd name="connsiteX5" fmla="*/ 1800225 w 4638675"/>
                  <a:gd name="connsiteY5" fmla="*/ 390525 h 733425"/>
                  <a:gd name="connsiteX6" fmla="*/ 2333625 w 4638675"/>
                  <a:gd name="connsiteY6" fmla="*/ 333375 h 733425"/>
                  <a:gd name="connsiteX7" fmla="*/ 2895600 w 4638675"/>
                  <a:gd name="connsiteY7" fmla="*/ 304800 h 733425"/>
                  <a:gd name="connsiteX8" fmla="*/ 3581400 w 4638675"/>
                  <a:gd name="connsiteY8" fmla="*/ 276225 h 733425"/>
                  <a:gd name="connsiteX9" fmla="*/ 4314825 w 4638675"/>
                  <a:gd name="connsiteY9" fmla="*/ 266700 h 733425"/>
                  <a:gd name="connsiteX10" fmla="*/ 4638675 w 4638675"/>
                  <a:gd name="connsiteY10" fmla="*/ 285750 h 733425"/>
                  <a:gd name="connsiteX11" fmla="*/ 4638675 w 4638675"/>
                  <a:gd name="connsiteY11" fmla="*/ 0 h 733425"/>
                  <a:gd name="connsiteX12" fmla="*/ 0 w 4638675"/>
                  <a:gd name="connsiteY12" fmla="*/ 123825 h 733425"/>
                  <a:gd name="connsiteX13" fmla="*/ 9525 w 4638675"/>
                  <a:gd name="connsiteY13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8675" h="733425">
                    <a:moveTo>
                      <a:pt x="9525" y="733425"/>
                    </a:moveTo>
                    <a:lnTo>
                      <a:pt x="161925" y="685800"/>
                    </a:lnTo>
                    <a:lnTo>
                      <a:pt x="428625" y="609600"/>
                    </a:lnTo>
                    <a:lnTo>
                      <a:pt x="742950" y="542925"/>
                    </a:lnTo>
                    <a:lnTo>
                      <a:pt x="1247775" y="466725"/>
                    </a:lnTo>
                    <a:lnTo>
                      <a:pt x="1800225" y="390525"/>
                    </a:lnTo>
                    <a:lnTo>
                      <a:pt x="2333625" y="333375"/>
                    </a:lnTo>
                    <a:lnTo>
                      <a:pt x="2895600" y="304800"/>
                    </a:lnTo>
                    <a:lnTo>
                      <a:pt x="3581400" y="276225"/>
                    </a:lnTo>
                    <a:lnTo>
                      <a:pt x="4314825" y="266700"/>
                    </a:lnTo>
                    <a:lnTo>
                      <a:pt x="4638675" y="285750"/>
                    </a:lnTo>
                    <a:lnTo>
                      <a:pt x="4638675" y="0"/>
                    </a:lnTo>
                    <a:lnTo>
                      <a:pt x="0" y="123825"/>
                    </a:lnTo>
                    <a:cubicBezTo>
                      <a:pt x="-3175" y="330200"/>
                      <a:pt x="9525" y="733425"/>
                      <a:pt x="9525" y="733425"/>
                    </a:cubicBezTo>
                    <a:close/>
                  </a:path>
                </a:pathLst>
              </a:custGeom>
              <a:gradFill flip="none" rotWithShape="1">
                <a:gsLst>
                  <a:gs pos="9000">
                    <a:schemeClr val="accent1">
                      <a:lumMod val="75000"/>
                    </a:schemeClr>
                  </a:gs>
                  <a:gs pos="96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>
                <a:off x="0" y="771525"/>
                <a:ext cx="5057775" cy="609600"/>
              </a:xfrm>
              <a:custGeom>
                <a:avLst/>
                <a:gdLst>
                  <a:gd name="connsiteX0" fmla="*/ 0 w 5057775"/>
                  <a:gd name="connsiteY0" fmla="*/ 609600 h 609600"/>
                  <a:gd name="connsiteX1" fmla="*/ 333375 w 5057775"/>
                  <a:gd name="connsiteY1" fmla="*/ 542925 h 609600"/>
                  <a:gd name="connsiteX2" fmla="*/ 819150 w 5057775"/>
                  <a:gd name="connsiteY2" fmla="*/ 447675 h 609600"/>
                  <a:gd name="connsiteX3" fmla="*/ 1162050 w 5057775"/>
                  <a:gd name="connsiteY3" fmla="*/ 400050 h 609600"/>
                  <a:gd name="connsiteX4" fmla="*/ 1743075 w 5057775"/>
                  <a:gd name="connsiteY4" fmla="*/ 323850 h 609600"/>
                  <a:gd name="connsiteX5" fmla="*/ 2324100 w 5057775"/>
                  <a:gd name="connsiteY5" fmla="*/ 276225 h 609600"/>
                  <a:gd name="connsiteX6" fmla="*/ 3076575 w 5057775"/>
                  <a:gd name="connsiteY6" fmla="*/ 238125 h 609600"/>
                  <a:gd name="connsiteX7" fmla="*/ 3514725 w 5057775"/>
                  <a:gd name="connsiteY7" fmla="*/ 228600 h 609600"/>
                  <a:gd name="connsiteX8" fmla="*/ 4095750 w 5057775"/>
                  <a:gd name="connsiteY8" fmla="*/ 228600 h 609600"/>
                  <a:gd name="connsiteX9" fmla="*/ 4657725 w 5057775"/>
                  <a:gd name="connsiteY9" fmla="*/ 257175 h 609600"/>
                  <a:gd name="connsiteX10" fmla="*/ 5019675 w 5057775"/>
                  <a:gd name="connsiteY10" fmla="*/ 276225 h 609600"/>
                  <a:gd name="connsiteX11" fmla="*/ 5057775 w 5057775"/>
                  <a:gd name="connsiteY11" fmla="*/ 114300 h 609600"/>
                  <a:gd name="connsiteX12" fmla="*/ 4143375 w 5057775"/>
                  <a:gd name="connsiteY12" fmla="*/ 0 h 609600"/>
                  <a:gd name="connsiteX13" fmla="*/ 0 w 5057775"/>
                  <a:gd name="connsiteY13" fmla="*/ 57150 h 609600"/>
                  <a:gd name="connsiteX14" fmla="*/ 0 w 5057775"/>
                  <a:gd name="connsiteY14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7775" h="609600">
                    <a:moveTo>
                      <a:pt x="0" y="609600"/>
                    </a:moveTo>
                    <a:lnTo>
                      <a:pt x="333375" y="542925"/>
                    </a:lnTo>
                    <a:lnTo>
                      <a:pt x="819150" y="447675"/>
                    </a:lnTo>
                    <a:lnTo>
                      <a:pt x="1162050" y="400050"/>
                    </a:lnTo>
                    <a:lnTo>
                      <a:pt x="1743075" y="323850"/>
                    </a:lnTo>
                    <a:lnTo>
                      <a:pt x="2324100" y="276225"/>
                    </a:lnTo>
                    <a:lnTo>
                      <a:pt x="3076575" y="238125"/>
                    </a:lnTo>
                    <a:lnTo>
                      <a:pt x="3514725" y="228600"/>
                    </a:lnTo>
                    <a:lnTo>
                      <a:pt x="4095750" y="228600"/>
                    </a:lnTo>
                    <a:lnTo>
                      <a:pt x="4657725" y="257175"/>
                    </a:lnTo>
                    <a:lnTo>
                      <a:pt x="5019675" y="276225"/>
                    </a:lnTo>
                    <a:lnTo>
                      <a:pt x="5057775" y="114300"/>
                    </a:lnTo>
                    <a:lnTo>
                      <a:pt x="4143375" y="0"/>
                    </a:lnTo>
                    <a:lnTo>
                      <a:pt x="0" y="57150"/>
                    </a:lnTo>
                    <a:lnTo>
                      <a:pt x="0" y="609600"/>
                    </a:lnTo>
                    <a:close/>
                  </a:path>
                </a:pathLst>
              </a:custGeom>
              <a:gradFill flip="none" rotWithShape="1">
                <a:gsLst>
                  <a:gs pos="33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>
                <a:off x="-9525" y="-9525"/>
                <a:ext cx="9153525" cy="1752600"/>
              </a:xfrm>
              <a:custGeom>
                <a:avLst/>
                <a:gdLst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53525" h="1752600">
                    <a:moveTo>
                      <a:pt x="9525" y="1038225"/>
                    </a:moveTo>
                    <a:lnTo>
                      <a:pt x="600075" y="990600"/>
                    </a:lnTo>
                    <a:lnTo>
                      <a:pt x="1190625" y="942975"/>
                    </a:lnTo>
                    <a:lnTo>
                      <a:pt x="1933575" y="904875"/>
                    </a:lnTo>
                    <a:lnTo>
                      <a:pt x="2609850" y="895350"/>
                    </a:lnTo>
                    <a:lnTo>
                      <a:pt x="3219450" y="895350"/>
                    </a:lnTo>
                    <a:lnTo>
                      <a:pt x="4000500" y="914400"/>
                    </a:lnTo>
                    <a:lnTo>
                      <a:pt x="4705350" y="952500"/>
                    </a:lnTo>
                    <a:lnTo>
                      <a:pt x="5581650" y="1038225"/>
                    </a:lnTo>
                    <a:lnTo>
                      <a:pt x="6391275" y="1143000"/>
                    </a:lnTo>
                    <a:lnTo>
                      <a:pt x="7143750" y="1266825"/>
                    </a:lnTo>
                    <a:lnTo>
                      <a:pt x="7810500" y="1400175"/>
                    </a:lnTo>
                    <a:lnTo>
                      <a:pt x="8305800" y="1514475"/>
                    </a:lnTo>
                    <a:cubicBezTo>
                      <a:pt x="8880355" y="1677266"/>
                      <a:pt x="8458200" y="1550549"/>
                      <a:pt x="8877300" y="1666875"/>
                    </a:cubicBezTo>
                    <a:lnTo>
                      <a:pt x="9153525" y="1752600"/>
                    </a:lnTo>
                    <a:lnTo>
                      <a:pt x="9134475" y="9525"/>
                    </a:lnTo>
                    <a:lnTo>
                      <a:pt x="0" y="0"/>
                    </a:lnTo>
                    <a:cubicBezTo>
                      <a:pt x="6350" y="349250"/>
                      <a:pt x="9525" y="1038225"/>
                      <a:pt x="9525" y="1038225"/>
                    </a:cubicBezTo>
                    <a:close/>
                  </a:path>
                </a:pathLst>
              </a:custGeom>
              <a:gradFill flip="none" rotWithShape="1">
                <a:gsLst>
                  <a:gs pos="38000">
                    <a:schemeClr val="accent1">
                      <a:lumMod val="60000"/>
                      <a:lumOff val="40000"/>
                    </a:schemeClr>
                  </a:gs>
                  <a:gs pos="79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28575" y="885825"/>
                <a:ext cx="9125712" cy="838200"/>
              </a:xfrm>
              <a:custGeom>
                <a:avLst/>
                <a:gdLst>
                  <a:gd name="connsiteX0" fmla="*/ 0 w 9118600"/>
                  <a:gd name="connsiteY0" fmla="*/ 152400 h 846666"/>
                  <a:gd name="connsiteX1" fmla="*/ 821267 w 9118600"/>
                  <a:gd name="connsiteY1" fmla="*/ 76200 h 846666"/>
                  <a:gd name="connsiteX2" fmla="*/ 1651000 w 9118600"/>
                  <a:gd name="connsiteY2" fmla="*/ 25400 h 846666"/>
                  <a:gd name="connsiteX3" fmla="*/ 2683934 w 9118600"/>
                  <a:gd name="connsiteY3" fmla="*/ 0 h 846666"/>
                  <a:gd name="connsiteX4" fmla="*/ 3776134 w 9118600"/>
                  <a:gd name="connsiteY4" fmla="*/ 8466 h 846666"/>
                  <a:gd name="connsiteX5" fmla="*/ 4817534 w 9118600"/>
                  <a:gd name="connsiteY5" fmla="*/ 67733 h 846666"/>
                  <a:gd name="connsiteX6" fmla="*/ 5918200 w 9118600"/>
                  <a:gd name="connsiteY6" fmla="*/ 177800 h 846666"/>
                  <a:gd name="connsiteX7" fmla="*/ 7095067 w 9118600"/>
                  <a:gd name="connsiteY7" fmla="*/ 355600 h 846666"/>
                  <a:gd name="connsiteX8" fmla="*/ 8195734 w 9118600"/>
                  <a:gd name="connsiteY8" fmla="*/ 592666 h 846666"/>
                  <a:gd name="connsiteX9" fmla="*/ 9110134 w 9118600"/>
                  <a:gd name="connsiteY9" fmla="*/ 846666 h 846666"/>
                  <a:gd name="connsiteX10" fmla="*/ 9118600 w 9118600"/>
                  <a:gd name="connsiteY10" fmla="*/ 846666 h 846666"/>
                  <a:gd name="connsiteX11" fmla="*/ 9110134 w 9118600"/>
                  <a:gd name="connsiteY11" fmla="*/ 846666 h 846666"/>
                  <a:gd name="connsiteX12" fmla="*/ 9110134 w 9118600"/>
                  <a:gd name="connsiteY12" fmla="*/ 846666 h 84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8600" h="846666">
                    <a:moveTo>
                      <a:pt x="0" y="152400"/>
                    </a:moveTo>
                    <a:lnTo>
                      <a:pt x="821267" y="76200"/>
                    </a:lnTo>
                    <a:cubicBezTo>
                      <a:pt x="1096434" y="55033"/>
                      <a:pt x="1340556" y="38100"/>
                      <a:pt x="1651000" y="25400"/>
                    </a:cubicBezTo>
                    <a:cubicBezTo>
                      <a:pt x="1961444" y="12700"/>
                      <a:pt x="2683934" y="0"/>
                      <a:pt x="2683934" y="0"/>
                    </a:cubicBezTo>
                    <a:lnTo>
                      <a:pt x="3776134" y="8466"/>
                    </a:lnTo>
                    <a:cubicBezTo>
                      <a:pt x="4131734" y="19755"/>
                      <a:pt x="4460523" y="39511"/>
                      <a:pt x="4817534" y="67733"/>
                    </a:cubicBezTo>
                    <a:cubicBezTo>
                      <a:pt x="5174545" y="95955"/>
                      <a:pt x="5538611" y="129822"/>
                      <a:pt x="5918200" y="177800"/>
                    </a:cubicBezTo>
                    <a:cubicBezTo>
                      <a:pt x="6297789" y="225778"/>
                      <a:pt x="6715478" y="286456"/>
                      <a:pt x="7095067" y="355600"/>
                    </a:cubicBezTo>
                    <a:cubicBezTo>
                      <a:pt x="7474656" y="424744"/>
                      <a:pt x="7859890" y="510822"/>
                      <a:pt x="8195734" y="592666"/>
                    </a:cubicBezTo>
                    <a:cubicBezTo>
                      <a:pt x="8531578" y="674510"/>
                      <a:pt x="8956323" y="804333"/>
                      <a:pt x="9110134" y="846666"/>
                    </a:cubicBezTo>
                    <a:cubicBezTo>
                      <a:pt x="9263945" y="888999"/>
                      <a:pt x="9118600" y="846666"/>
                      <a:pt x="9118600" y="846666"/>
                    </a:cubicBezTo>
                    <a:lnTo>
                      <a:pt x="9110134" y="846666"/>
                    </a:lnTo>
                    <a:lnTo>
                      <a:pt x="9110134" y="846666"/>
                    </a:lnTo>
                  </a:path>
                </a:pathLst>
              </a:custGeom>
              <a:noFill/>
              <a:ln w="508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0" y="1028700"/>
                <a:ext cx="5495925" cy="371475"/>
              </a:xfrm>
              <a:custGeom>
                <a:avLst/>
                <a:gdLst>
                  <a:gd name="connsiteX0" fmla="*/ 0 w 5495925"/>
                  <a:gd name="connsiteY0" fmla="*/ 371475 h 371475"/>
                  <a:gd name="connsiteX1" fmla="*/ 752475 w 5495925"/>
                  <a:gd name="connsiteY1" fmla="*/ 228600 h 371475"/>
                  <a:gd name="connsiteX2" fmla="*/ 1857375 w 5495925"/>
                  <a:gd name="connsiteY2" fmla="*/ 76200 h 371475"/>
                  <a:gd name="connsiteX3" fmla="*/ 3114675 w 5495925"/>
                  <a:gd name="connsiteY3" fmla="*/ 9525 h 371475"/>
                  <a:gd name="connsiteX4" fmla="*/ 4371975 w 5495925"/>
                  <a:gd name="connsiteY4" fmla="*/ 0 h 371475"/>
                  <a:gd name="connsiteX5" fmla="*/ 5324475 w 5495925"/>
                  <a:gd name="connsiteY5" fmla="*/ 66675 h 371475"/>
                  <a:gd name="connsiteX6" fmla="*/ 5495925 w 5495925"/>
                  <a:gd name="connsiteY6" fmla="*/ 8572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5925" h="371475">
                    <a:moveTo>
                      <a:pt x="0" y="371475"/>
                    </a:moveTo>
                    <a:cubicBezTo>
                      <a:pt x="221456" y="324643"/>
                      <a:pt x="442913" y="277812"/>
                      <a:pt x="752475" y="228600"/>
                    </a:cubicBezTo>
                    <a:cubicBezTo>
                      <a:pt x="1062037" y="179388"/>
                      <a:pt x="1463675" y="112712"/>
                      <a:pt x="1857375" y="76200"/>
                    </a:cubicBezTo>
                    <a:cubicBezTo>
                      <a:pt x="2251075" y="39688"/>
                      <a:pt x="2695575" y="22225"/>
                      <a:pt x="3114675" y="9525"/>
                    </a:cubicBezTo>
                    <a:cubicBezTo>
                      <a:pt x="3533775" y="-3175"/>
                      <a:pt x="4003675" y="-9525"/>
                      <a:pt x="4371975" y="0"/>
                    </a:cubicBezTo>
                    <a:cubicBezTo>
                      <a:pt x="4740275" y="9525"/>
                      <a:pt x="5137150" y="52388"/>
                      <a:pt x="5324475" y="66675"/>
                    </a:cubicBezTo>
                    <a:cubicBezTo>
                      <a:pt x="5511800" y="80962"/>
                      <a:pt x="5503862" y="83343"/>
                      <a:pt x="5495925" y="85725"/>
                    </a:cubicBezTo>
                  </a:path>
                </a:pathLst>
              </a:custGeom>
              <a:ln w="50800">
                <a:gradFill flip="none" rotWithShape="1">
                  <a:gsLst>
                    <a:gs pos="0">
                      <a:schemeClr val="accent1">
                        <a:tint val="44500"/>
                        <a:satMod val="16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479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13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84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56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64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77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04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39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45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22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7701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92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41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15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6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56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 userDrawn="1"/>
        </p:nvGrpSpPr>
        <p:grpSpPr>
          <a:xfrm>
            <a:off x="-36195" y="0"/>
            <a:ext cx="9213011" cy="6858000"/>
            <a:chOff x="-36195" y="0"/>
            <a:chExt cx="9213011" cy="685800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2133600" y="0"/>
              <a:ext cx="7010400" cy="51816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29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/>
            <p:nvPr userDrawn="1"/>
          </p:nvGrpSpPr>
          <p:grpSpPr>
            <a:xfrm>
              <a:off x="-7145" y="0"/>
              <a:ext cx="9151145" cy="5215467"/>
              <a:chOff x="-7145" y="0"/>
              <a:chExt cx="9151145" cy="5215467"/>
            </a:xfrm>
          </p:grpSpPr>
          <p:sp>
            <p:nvSpPr>
              <p:cNvPr id="13" name="Freeform 12"/>
              <p:cNvSpPr/>
              <p:nvPr userDrawn="1"/>
            </p:nvSpPr>
            <p:spPr>
              <a:xfrm>
                <a:off x="25400" y="0"/>
                <a:ext cx="9118600" cy="5012267"/>
              </a:xfrm>
              <a:custGeom>
                <a:avLst/>
                <a:gdLst>
                  <a:gd name="connsiteX0" fmla="*/ 0 w 9118600"/>
                  <a:gd name="connsiteY0" fmla="*/ 5012267 h 5012267"/>
                  <a:gd name="connsiteX1" fmla="*/ 321733 w 9118600"/>
                  <a:gd name="connsiteY1" fmla="*/ 4216400 h 5012267"/>
                  <a:gd name="connsiteX2" fmla="*/ 575733 w 9118600"/>
                  <a:gd name="connsiteY2" fmla="*/ 3691467 h 5012267"/>
                  <a:gd name="connsiteX3" fmla="*/ 956733 w 9118600"/>
                  <a:gd name="connsiteY3" fmla="*/ 3124200 h 5012267"/>
                  <a:gd name="connsiteX4" fmla="*/ 1371600 w 9118600"/>
                  <a:gd name="connsiteY4" fmla="*/ 2641600 h 5012267"/>
                  <a:gd name="connsiteX5" fmla="*/ 1837267 w 9118600"/>
                  <a:gd name="connsiteY5" fmla="*/ 2201333 h 5012267"/>
                  <a:gd name="connsiteX6" fmla="*/ 2328333 w 9118600"/>
                  <a:gd name="connsiteY6" fmla="*/ 1837267 h 5012267"/>
                  <a:gd name="connsiteX7" fmla="*/ 3005667 w 9118600"/>
                  <a:gd name="connsiteY7" fmla="*/ 1397000 h 5012267"/>
                  <a:gd name="connsiteX8" fmla="*/ 3801533 w 9118600"/>
                  <a:gd name="connsiteY8" fmla="*/ 1032933 h 5012267"/>
                  <a:gd name="connsiteX9" fmla="*/ 4529667 w 9118600"/>
                  <a:gd name="connsiteY9" fmla="*/ 736600 h 5012267"/>
                  <a:gd name="connsiteX10" fmla="*/ 5630333 w 9118600"/>
                  <a:gd name="connsiteY10" fmla="*/ 474133 h 5012267"/>
                  <a:gd name="connsiteX11" fmla="*/ 6620933 w 9118600"/>
                  <a:gd name="connsiteY11" fmla="*/ 338667 h 5012267"/>
                  <a:gd name="connsiteX12" fmla="*/ 7560733 w 9118600"/>
                  <a:gd name="connsiteY12" fmla="*/ 313267 h 5012267"/>
                  <a:gd name="connsiteX13" fmla="*/ 8373533 w 9118600"/>
                  <a:gd name="connsiteY13" fmla="*/ 355600 h 5012267"/>
                  <a:gd name="connsiteX14" fmla="*/ 9118600 w 9118600"/>
                  <a:gd name="connsiteY14" fmla="*/ 474133 h 5012267"/>
                  <a:gd name="connsiteX15" fmla="*/ 9110133 w 9118600"/>
                  <a:gd name="connsiteY15" fmla="*/ 0 h 5012267"/>
                  <a:gd name="connsiteX16" fmla="*/ 6121400 w 9118600"/>
                  <a:gd name="connsiteY16" fmla="*/ 0 h 5012267"/>
                  <a:gd name="connsiteX17" fmla="*/ 4478867 w 9118600"/>
                  <a:gd name="connsiteY17" fmla="*/ 237067 h 5012267"/>
                  <a:gd name="connsiteX18" fmla="*/ 2540000 w 9118600"/>
                  <a:gd name="connsiteY18" fmla="*/ 1126067 h 5012267"/>
                  <a:gd name="connsiteX19" fmla="*/ 1117600 w 9118600"/>
                  <a:gd name="connsiteY19" fmla="*/ 2319867 h 5012267"/>
                  <a:gd name="connsiteX20" fmla="*/ 304800 w 9118600"/>
                  <a:gd name="connsiteY20" fmla="*/ 3539067 h 5012267"/>
                  <a:gd name="connsiteX21" fmla="*/ 0 w 9118600"/>
                  <a:gd name="connsiteY21" fmla="*/ 5012267 h 50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18600" h="5012267">
                    <a:moveTo>
                      <a:pt x="0" y="5012267"/>
                    </a:moveTo>
                    <a:lnTo>
                      <a:pt x="321733" y="4216400"/>
                    </a:lnTo>
                    <a:lnTo>
                      <a:pt x="575733" y="3691467"/>
                    </a:lnTo>
                    <a:lnTo>
                      <a:pt x="956733" y="3124200"/>
                    </a:lnTo>
                    <a:lnTo>
                      <a:pt x="1371600" y="2641600"/>
                    </a:lnTo>
                    <a:lnTo>
                      <a:pt x="1837267" y="2201333"/>
                    </a:lnTo>
                    <a:lnTo>
                      <a:pt x="2328333" y="1837267"/>
                    </a:lnTo>
                    <a:lnTo>
                      <a:pt x="3005667" y="1397000"/>
                    </a:lnTo>
                    <a:lnTo>
                      <a:pt x="3801533" y="1032933"/>
                    </a:lnTo>
                    <a:lnTo>
                      <a:pt x="4529667" y="736600"/>
                    </a:lnTo>
                    <a:cubicBezTo>
                      <a:pt x="4896402" y="648470"/>
                      <a:pt x="5253157" y="474133"/>
                      <a:pt x="5630333" y="474133"/>
                    </a:cubicBezTo>
                    <a:lnTo>
                      <a:pt x="6620933" y="338667"/>
                    </a:lnTo>
                    <a:lnTo>
                      <a:pt x="7560733" y="313267"/>
                    </a:lnTo>
                    <a:lnTo>
                      <a:pt x="8373533" y="355600"/>
                    </a:lnTo>
                    <a:lnTo>
                      <a:pt x="9118600" y="474133"/>
                    </a:lnTo>
                    <a:lnTo>
                      <a:pt x="9110133" y="0"/>
                    </a:lnTo>
                    <a:lnTo>
                      <a:pt x="6121400" y="0"/>
                    </a:lnTo>
                    <a:cubicBezTo>
                      <a:pt x="5574006" y="79828"/>
                      <a:pt x="5032051" y="237067"/>
                      <a:pt x="4478867" y="237067"/>
                    </a:cubicBezTo>
                    <a:cubicBezTo>
                      <a:pt x="3830928" y="529776"/>
                      <a:pt x="2857963" y="490141"/>
                      <a:pt x="2540000" y="1126067"/>
                    </a:cubicBezTo>
                    <a:lnTo>
                      <a:pt x="1117600" y="2319867"/>
                    </a:lnTo>
                    <a:cubicBezTo>
                      <a:pt x="845359" y="2725392"/>
                      <a:pt x="304800" y="3050635"/>
                      <a:pt x="304800" y="3539067"/>
                    </a:cubicBezTo>
                    <a:cubicBezTo>
                      <a:pt x="200378" y="4018845"/>
                      <a:pt x="0" y="5012267"/>
                      <a:pt x="0" y="50122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7145" y="0"/>
                <a:ext cx="7360920" cy="5215467"/>
              </a:xfrm>
              <a:custGeom>
                <a:avLst/>
                <a:gdLst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846667 w 7349067"/>
                  <a:gd name="connsiteY27" fmla="*/ 3115733 h 5063067"/>
                  <a:gd name="connsiteX28" fmla="*/ 668867 w 7349067"/>
                  <a:gd name="connsiteY28" fmla="*/ 3412067 h 5063067"/>
                  <a:gd name="connsiteX29" fmla="*/ 508000 w 7349067"/>
                  <a:gd name="connsiteY29" fmla="*/ 3699933 h 5063067"/>
                  <a:gd name="connsiteX30" fmla="*/ 347134 w 7349067"/>
                  <a:gd name="connsiteY30" fmla="*/ 4030133 h 5063067"/>
                  <a:gd name="connsiteX31" fmla="*/ 262467 w 7349067"/>
                  <a:gd name="connsiteY31" fmla="*/ 4267200 h 5063067"/>
                  <a:gd name="connsiteX32" fmla="*/ 152400 w 7349067"/>
                  <a:gd name="connsiteY32" fmla="*/ 4605867 h 5063067"/>
                  <a:gd name="connsiteX33" fmla="*/ 67734 w 7349067"/>
                  <a:gd name="connsiteY33" fmla="*/ 4842933 h 5063067"/>
                  <a:gd name="connsiteX34" fmla="*/ 0 w 7349067"/>
                  <a:gd name="connsiteY34" fmla="*/ 5063067 h 5063067"/>
                  <a:gd name="connsiteX35" fmla="*/ 8467 w 7349067"/>
                  <a:gd name="connsiteY35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9548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349067" h="5215467">
                    <a:moveTo>
                      <a:pt x="8467" y="3183467"/>
                    </a:moveTo>
                    <a:lnTo>
                      <a:pt x="160867" y="2946400"/>
                    </a:lnTo>
                    <a:lnTo>
                      <a:pt x="330200" y="2692400"/>
                    </a:lnTo>
                    <a:lnTo>
                      <a:pt x="541867" y="2421467"/>
                    </a:lnTo>
                    <a:lnTo>
                      <a:pt x="787400" y="2133600"/>
                    </a:lnTo>
                    <a:lnTo>
                      <a:pt x="1041400" y="1862667"/>
                    </a:lnTo>
                    <a:lnTo>
                      <a:pt x="1363134" y="1574800"/>
                    </a:lnTo>
                    <a:lnTo>
                      <a:pt x="1794934" y="1244600"/>
                    </a:lnTo>
                    <a:lnTo>
                      <a:pt x="2184400" y="982133"/>
                    </a:lnTo>
                    <a:lnTo>
                      <a:pt x="2590800" y="753533"/>
                    </a:lnTo>
                    <a:lnTo>
                      <a:pt x="2980267" y="550333"/>
                    </a:lnTo>
                    <a:lnTo>
                      <a:pt x="3505200" y="330200"/>
                    </a:lnTo>
                    <a:lnTo>
                      <a:pt x="4148667" y="101600"/>
                    </a:lnTo>
                    <a:lnTo>
                      <a:pt x="4470400" y="0"/>
                    </a:lnTo>
                    <a:lnTo>
                      <a:pt x="7349067" y="0"/>
                    </a:lnTo>
                    <a:lnTo>
                      <a:pt x="6815667" y="67733"/>
                    </a:lnTo>
                    <a:lnTo>
                      <a:pt x="6197600" y="152400"/>
                    </a:lnTo>
                    <a:lnTo>
                      <a:pt x="5613400" y="237067"/>
                    </a:lnTo>
                    <a:lnTo>
                      <a:pt x="5020734" y="381000"/>
                    </a:lnTo>
                    <a:lnTo>
                      <a:pt x="4555067" y="516467"/>
                    </a:lnTo>
                    <a:lnTo>
                      <a:pt x="3937000" y="745067"/>
                    </a:lnTo>
                    <a:lnTo>
                      <a:pt x="3386667" y="990600"/>
                    </a:lnTo>
                    <a:lnTo>
                      <a:pt x="2946400" y="1236133"/>
                    </a:lnTo>
                    <a:lnTo>
                      <a:pt x="2556934" y="1481667"/>
                    </a:lnTo>
                    <a:lnTo>
                      <a:pt x="2125134" y="1786467"/>
                    </a:lnTo>
                    <a:lnTo>
                      <a:pt x="1634067" y="2209800"/>
                    </a:lnTo>
                    <a:lnTo>
                      <a:pt x="1261534" y="2607733"/>
                    </a:lnTo>
                    <a:cubicBezTo>
                      <a:pt x="1135945" y="2757311"/>
                      <a:pt x="1102079" y="2794000"/>
                      <a:pt x="1032934" y="2878667"/>
                    </a:cubicBezTo>
                    <a:cubicBezTo>
                      <a:pt x="963789" y="2963334"/>
                      <a:pt x="881945" y="3064933"/>
                      <a:pt x="846667" y="3115733"/>
                    </a:cubicBezTo>
                    <a:lnTo>
                      <a:pt x="668867" y="3412067"/>
                    </a:lnTo>
                    <a:lnTo>
                      <a:pt x="508000" y="3699933"/>
                    </a:lnTo>
                    <a:lnTo>
                      <a:pt x="347134" y="4030133"/>
                    </a:lnTo>
                    <a:lnTo>
                      <a:pt x="262467" y="4267200"/>
                    </a:lnTo>
                    <a:lnTo>
                      <a:pt x="152400" y="4605867"/>
                    </a:lnTo>
                    <a:cubicBezTo>
                      <a:pt x="75336" y="4845620"/>
                      <a:pt x="184603" y="4529667"/>
                      <a:pt x="67734" y="4842933"/>
                    </a:cubicBezTo>
                    <a:cubicBezTo>
                      <a:pt x="36689" y="5094111"/>
                      <a:pt x="22578" y="5091289"/>
                      <a:pt x="0" y="5215467"/>
                    </a:cubicBezTo>
                    <a:cubicBezTo>
                      <a:pt x="0" y="4577645"/>
                      <a:pt x="8467" y="3183467"/>
                      <a:pt x="8467" y="31834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/>
                  </a:gs>
                  <a:gs pos="6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7200000" scaled="0"/>
                <a:tileRect/>
              </a:gradFill>
              <a:ln w="254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-7144" y="330198"/>
                <a:ext cx="9144000" cy="4851402"/>
              </a:xfrm>
              <a:custGeom>
                <a:avLst/>
                <a:gdLst>
                  <a:gd name="connsiteX0" fmla="*/ 0 w 9160933"/>
                  <a:gd name="connsiteY0" fmla="*/ 4834467 h 4834467"/>
                  <a:gd name="connsiteX1" fmla="*/ 990600 w 9160933"/>
                  <a:gd name="connsiteY1" fmla="*/ 2827867 h 4834467"/>
                  <a:gd name="connsiteX2" fmla="*/ 2616200 w 9160933"/>
                  <a:gd name="connsiteY2" fmla="*/ 1354667 h 4834467"/>
                  <a:gd name="connsiteX3" fmla="*/ 4673600 w 9160933"/>
                  <a:gd name="connsiteY3" fmla="*/ 389467 h 4834467"/>
                  <a:gd name="connsiteX4" fmla="*/ 6595533 w 9160933"/>
                  <a:gd name="connsiteY4" fmla="*/ 8467 h 4834467"/>
                  <a:gd name="connsiteX5" fmla="*/ 8085667 w 9160933"/>
                  <a:gd name="connsiteY5" fmla="*/ 0 h 4834467"/>
                  <a:gd name="connsiteX6" fmla="*/ 9160933 w 9160933"/>
                  <a:gd name="connsiteY6" fmla="*/ 152400 h 483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60933" h="4834467">
                    <a:moveTo>
                      <a:pt x="0" y="4834467"/>
                    </a:moveTo>
                    <a:cubicBezTo>
                      <a:pt x="277283" y="4121150"/>
                      <a:pt x="554567" y="3407834"/>
                      <a:pt x="990600" y="2827867"/>
                    </a:cubicBezTo>
                    <a:cubicBezTo>
                      <a:pt x="1426633" y="2247900"/>
                      <a:pt x="2002367" y="1761067"/>
                      <a:pt x="2616200" y="1354667"/>
                    </a:cubicBezTo>
                    <a:cubicBezTo>
                      <a:pt x="3230033" y="948267"/>
                      <a:pt x="4010378" y="613834"/>
                      <a:pt x="4673600" y="389467"/>
                    </a:cubicBezTo>
                    <a:cubicBezTo>
                      <a:pt x="5336822" y="165100"/>
                      <a:pt x="6026855" y="73378"/>
                      <a:pt x="6595533" y="8467"/>
                    </a:cubicBezTo>
                    <a:cubicBezTo>
                      <a:pt x="7164211" y="-56444"/>
                      <a:pt x="7658100" y="-23989"/>
                      <a:pt x="8085667" y="0"/>
                    </a:cubicBezTo>
                    <a:cubicBezTo>
                      <a:pt x="8513234" y="23989"/>
                      <a:pt x="8837083" y="88194"/>
                      <a:pt x="9160933" y="152400"/>
                    </a:cubicBezTo>
                  </a:path>
                </a:pathLst>
              </a:cu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3760" y="5257800"/>
              <a:ext cx="9180576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8" name="Group 15"/>
            <p:cNvGrpSpPr/>
            <p:nvPr userDrawn="1"/>
          </p:nvGrpSpPr>
          <p:grpSpPr>
            <a:xfrm>
              <a:off x="-36195" y="5173136"/>
              <a:ext cx="9189720" cy="499532"/>
              <a:chOff x="-7034" y="5173136"/>
              <a:chExt cx="9165102" cy="499532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0" y="5173136"/>
                <a:ext cx="9155982" cy="846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2"/>
              <p:cNvSpPr/>
              <p:nvPr userDrawn="1"/>
            </p:nvSpPr>
            <p:spPr>
              <a:xfrm flipV="1">
                <a:off x="-7034" y="5257800"/>
                <a:ext cx="9165102" cy="414868"/>
              </a:xfrm>
              <a:custGeom>
                <a:avLst/>
                <a:gdLst>
                  <a:gd name="connsiteX0" fmla="*/ 7034 w 9165102"/>
                  <a:gd name="connsiteY0" fmla="*/ 0 h 1899138"/>
                  <a:gd name="connsiteX1" fmla="*/ 232117 w 9165102"/>
                  <a:gd name="connsiteY1" fmla="*/ 225083 h 1899138"/>
                  <a:gd name="connsiteX2" fmla="*/ 436099 w 9165102"/>
                  <a:gd name="connsiteY2" fmla="*/ 414997 h 1899138"/>
                  <a:gd name="connsiteX3" fmla="*/ 633046 w 9165102"/>
                  <a:gd name="connsiteY3" fmla="*/ 562707 h 1899138"/>
                  <a:gd name="connsiteX4" fmla="*/ 844062 w 9165102"/>
                  <a:gd name="connsiteY4" fmla="*/ 717452 h 1899138"/>
                  <a:gd name="connsiteX5" fmla="*/ 1083212 w 9165102"/>
                  <a:gd name="connsiteY5" fmla="*/ 886264 h 1899138"/>
                  <a:gd name="connsiteX6" fmla="*/ 1603717 w 9165102"/>
                  <a:gd name="connsiteY6" fmla="*/ 1181686 h 1899138"/>
                  <a:gd name="connsiteX7" fmla="*/ 1976511 w 9165102"/>
                  <a:gd name="connsiteY7" fmla="*/ 1357532 h 1899138"/>
                  <a:gd name="connsiteX8" fmla="*/ 2293034 w 9165102"/>
                  <a:gd name="connsiteY8" fmla="*/ 1470074 h 1899138"/>
                  <a:gd name="connsiteX9" fmla="*/ 2708031 w 9165102"/>
                  <a:gd name="connsiteY9" fmla="*/ 1610750 h 1899138"/>
                  <a:gd name="connsiteX10" fmla="*/ 3137096 w 9165102"/>
                  <a:gd name="connsiteY10" fmla="*/ 1723292 h 1899138"/>
                  <a:gd name="connsiteX11" fmla="*/ 3552092 w 9165102"/>
                  <a:gd name="connsiteY11" fmla="*/ 1793630 h 1899138"/>
                  <a:gd name="connsiteX12" fmla="*/ 4030394 w 9165102"/>
                  <a:gd name="connsiteY12" fmla="*/ 1856935 h 1899138"/>
                  <a:gd name="connsiteX13" fmla="*/ 4508696 w 9165102"/>
                  <a:gd name="connsiteY13" fmla="*/ 1885070 h 1899138"/>
                  <a:gd name="connsiteX14" fmla="*/ 4902591 w 9165102"/>
                  <a:gd name="connsiteY14" fmla="*/ 1871003 h 1899138"/>
                  <a:gd name="connsiteX15" fmla="*/ 5458265 w 9165102"/>
                  <a:gd name="connsiteY15" fmla="*/ 1821766 h 1899138"/>
                  <a:gd name="connsiteX16" fmla="*/ 5887329 w 9165102"/>
                  <a:gd name="connsiteY16" fmla="*/ 1758461 h 1899138"/>
                  <a:gd name="connsiteX17" fmla="*/ 6316394 w 9165102"/>
                  <a:gd name="connsiteY17" fmla="*/ 1652954 h 1899138"/>
                  <a:gd name="connsiteX18" fmla="*/ 6801729 w 9165102"/>
                  <a:gd name="connsiteY18" fmla="*/ 1505243 h 1899138"/>
                  <a:gd name="connsiteX19" fmla="*/ 7294099 w 9165102"/>
                  <a:gd name="connsiteY19" fmla="*/ 1315329 h 1899138"/>
                  <a:gd name="connsiteX20" fmla="*/ 7659859 w 9165102"/>
                  <a:gd name="connsiteY20" fmla="*/ 1132449 h 1899138"/>
                  <a:gd name="connsiteX21" fmla="*/ 8032652 w 9165102"/>
                  <a:gd name="connsiteY21" fmla="*/ 921434 h 1899138"/>
                  <a:gd name="connsiteX22" fmla="*/ 8391379 w 9165102"/>
                  <a:gd name="connsiteY22" fmla="*/ 689317 h 1899138"/>
                  <a:gd name="connsiteX23" fmla="*/ 8665699 w 9165102"/>
                  <a:gd name="connsiteY23" fmla="*/ 478301 h 1899138"/>
                  <a:gd name="connsiteX24" fmla="*/ 8890782 w 9165102"/>
                  <a:gd name="connsiteY24" fmla="*/ 295421 h 1899138"/>
                  <a:gd name="connsiteX25" fmla="*/ 9165102 w 9165102"/>
                  <a:gd name="connsiteY25" fmla="*/ 35169 h 1899138"/>
                  <a:gd name="connsiteX26" fmla="*/ 9158068 w 9165102"/>
                  <a:gd name="connsiteY26" fmla="*/ 1899138 h 1899138"/>
                  <a:gd name="connsiteX27" fmla="*/ 0 w 9165102"/>
                  <a:gd name="connsiteY27" fmla="*/ 1899138 h 1899138"/>
                  <a:gd name="connsiteX28" fmla="*/ 7034 w 9165102"/>
                  <a:gd name="connsiteY28" fmla="*/ 0 h 189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5102" h="1899138">
                    <a:moveTo>
                      <a:pt x="7034" y="0"/>
                    </a:moveTo>
                    <a:lnTo>
                      <a:pt x="232117" y="225083"/>
                    </a:lnTo>
                    <a:lnTo>
                      <a:pt x="436099" y="414997"/>
                    </a:lnTo>
                    <a:lnTo>
                      <a:pt x="633046" y="562707"/>
                    </a:lnTo>
                    <a:lnTo>
                      <a:pt x="844062" y="717452"/>
                    </a:lnTo>
                    <a:lnTo>
                      <a:pt x="1083212" y="886264"/>
                    </a:lnTo>
                    <a:lnTo>
                      <a:pt x="1603717" y="1181686"/>
                    </a:lnTo>
                    <a:lnTo>
                      <a:pt x="1976511" y="1357532"/>
                    </a:lnTo>
                    <a:lnTo>
                      <a:pt x="2293034" y="1470074"/>
                    </a:lnTo>
                    <a:lnTo>
                      <a:pt x="2708031" y="1610750"/>
                    </a:lnTo>
                    <a:lnTo>
                      <a:pt x="3137096" y="1723292"/>
                    </a:lnTo>
                    <a:lnTo>
                      <a:pt x="3552092" y="1793630"/>
                    </a:lnTo>
                    <a:lnTo>
                      <a:pt x="4030394" y="1856935"/>
                    </a:lnTo>
                    <a:lnTo>
                      <a:pt x="4508696" y="1885070"/>
                    </a:lnTo>
                    <a:lnTo>
                      <a:pt x="4902591" y="1871003"/>
                    </a:lnTo>
                    <a:lnTo>
                      <a:pt x="5458265" y="1821766"/>
                    </a:lnTo>
                    <a:lnTo>
                      <a:pt x="5887329" y="1758461"/>
                    </a:lnTo>
                    <a:lnTo>
                      <a:pt x="6316394" y="1652954"/>
                    </a:lnTo>
                    <a:lnTo>
                      <a:pt x="6801729" y="1505243"/>
                    </a:lnTo>
                    <a:lnTo>
                      <a:pt x="7294099" y="1315329"/>
                    </a:lnTo>
                    <a:lnTo>
                      <a:pt x="7659859" y="1132449"/>
                    </a:lnTo>
                    <a:lnTo>
                      <a:pt x="8032652" y="921434"/>
                    </a:lnTo>
                    <a:lnTo>
                      <a:pt x="8391379" y="689317"/>
                    </a:lnTo>
                    <a:lnTo>
                      <a:pt x="8665699" y="478301"/>
                    </a:lnTo>
                    <a:lnTo>
                      <a:pt x="8890782" y="295421"/>
                    </a:lnTo>
                    <a:lnTo>
                      <a:pt x="9165102" y="35169"/>
                    </a:lnTo>
                    <a:cubicBezTo>
                      <a:pt x="9162757" y="656492"/>
                      <a:pt x="9160413" y="1277815"/>
                      <a:pt x="9158068" y="1899138"/>
                    </a:cubicBezTo>
                    <a:lnTo>
                      <a:pt x="0" y="1899138"/>
                    </a:lnTo>
                    <a:cubicBezTo>
                      <a:pt x="0" y="1261403"/>
                      <a:pt x="7034" y="0"/>
                      <a:pt x="703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09600" y="5257801"/>
            <a:ext cx="7924800" cy="1066800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0" y="3505200"/>
            <a:ext cx="4191000" cy="1295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6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7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2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2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1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8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91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AE534D-A43F-4041-9D34-38CA144E64B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10/4/2014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292CF3-1079-440B-B83F-1896992D891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17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Wholesaling action plan – Phase 1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21" y="5105400"/>
            <a:ext cx="1185672" cy="1185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2266144"/>
              </p:ext>
            </p:extLst>
          </p:nvPr>
        </p:nvGraphicFramePr>
        <p:xfrm>
          <a:off x="12954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3218070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Wholesaling action plan – Phase 2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21" y="5105400"/>
            <a:ext cx="1185672" cy="1185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7850621"/>
              </p:ext>
            </p:extLst>
          </p:nvPr>
        </p:nvGraphicFramePr>
        <p:xfrm>
          <a:off x="12954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2098444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Wholesaling action plan – Phase 3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21" y="5105400"/>
            <a:ext cx="1185672" cy="1185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43559313"/>
              </p:ext>
            </p:extLst>
          </p:nvPr>
        </p:nvGraphicFramePr>
        <p:xfrm>
          <a:off x="12954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9110158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Profit potential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21" y="5105400"/>
            <a:ext cx="1185672" cy="1185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20057038"/>
              </p:ext>
            </p:extLst>
          </p:nvPr>
        </p:nvGraphicFramePr>
        <p:xfrm>
          <a:off x="1447800" y="1905000"/>
          <a:ext cx="6096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7723931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What are your numbers?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695414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$10k to $15k per month?</a:t>
            </a:r>
          </a:p>
          <a:p>
            <a:pPr lvl="3">
              <a:buFont typeface="Wingdings" pitchFamily="2" charset="2"/>
              <a:buChar char="ü"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or 2 Wholesale Deals</a:t>
            </a:r>
          </a:p>
          <a:p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**$20,000**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month or more?</a:t>
            </a:r>
          </a:p>
          <a:p>
            <a:pPr lvl="3">
              <a:buFont typeface="Wingdings" pitchFamily="2" charset="2"/>
              <a:buChar char="ü"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Wholesale Deals</a:t>
            </a:r>
          </a:p>
          <a:p>
            <a:pPr lvl="3">
              <a:buFont typeface="Wingdings" pitchFamily="2" charset="2"/>
              <a:buChar char="ü"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Buy &amp; Hold</a:t>
            </a:r>
          </a:p>
          <a:p>
            <a:pPr lvl="3">
              <a:buFont typeface="Wingdings" pitchFamily="2" charset="2"/>
              <a:buChar char="ü"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Syndication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19600"/>
            <a:ext cx="1871472" cy="18714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9461497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12782</TotalTime>
  <Words>148</Words>
  <Application>Microsoft Office PowerPoint</Application>
  <PresentationFormat>On-screen Show (4:3)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Gothic</vt:lpstr>
      <vt:lpstr>Tahoma</vt:lpstr>
      <vt:lpstr>Wingdings</vt:lpstr>
      <vt:lpstr>Wingdings 3</vt:lpstr>
      <vt:lpstr>Slice</vt:lpstr>
      <vt:lpstr>1_Slice</vt:lpstr>
      <vt:lpstr>Wholesaling action plan – Phase 1</vt:lpstr>
      <vt:lpstr>Wholesaling action plan – Phase 2</vt:lpstr>
      <vt:lpstr>Wholesaling action plan – Phase 3</vt:lpstr>
      <vt:lpstr>Profit potential</vt:lpstr>
      <vt:lpstr>What are your numbers?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Year New Career in Real Estate Investing</dc:title>
  <dc:creator>Laura</dc:creator>
  <cp:lastModifiedBy>Laura Al-Amery</cp:lastModifiedBy>
  <cp:revision>553</cp:revision>
  <dcterms:created xsi:type="dcterms:W3CDTF">2013-01-02T00:47:00Z</dcterms:created>
  <dcterms:modified xsi:type="dcterms:W3CDTF">2014-10-04T08:06:02Z</dcterms:modified>
</cp:coreProperties>
</file>