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D54C0-55A3-4131-BE44-F4CC5C07D0A7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37BB-BFF2-42A8-B916-6229236EF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olesaling Flow Ch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2425" y="0"/>
            <a:ext cx="699915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0" y="6488668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or After Repair Value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Laura Al-Amery</cp:lastModifiedBy>
  <cp:revision>2</cp:revision>
  <dcterms:created xsi:type="dcterms:W3CDTF">2012-10-19T19:21:20Z</dcterms:created>
  <dcterms:modified xsi:type="dcterms:W3CDTF">2014-10-04T07:56:20Z</dcterms:modified>
</cp:coreProperties>
</file>