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C8E89-EC96-4537-BF1A-AE484DAABAAE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1231-C1B6-494E-A5FC-9A782FBEE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Pav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1200"/>
            <a:ext cx="2438401" cy="18253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3810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   Pricing Strategy</a:t>
            </a:r>
            <a:endParaRPr lang="en-US" sz="48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8400" y="1752601"/>
            <a:ext cx="6705600" cy="36933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 Weeks Marketing Time</a:t>
            </a:r>
          </a:p>
          <a:p>
            <a:endParaRPr lang="en-U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Week 1 – 	Price at $114,900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Blast to:</a:t>
            </a:r>
          </a:p>
          <a:p>
            <a:pPr lvl="7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Buyers’ List</a:t>
            </a:r>
          </a:p>
          <a:p>
            <a:pPr lvl="7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Internet – Blog 			   Syndication</a:t>
            </a:r>
          </a:p>
          <a:p>
            <a:pPr lvl="8"/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   Forums</a:t>
            </a:r>
          </a:p>
          <a:p>
            <a:pPr lvl="7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Social Media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5181600"/>
            <a:ext cx="5791200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Week 2 – 	Drop Price about 5%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i.e. $109,900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6096001"/>
            <a:ext cx="5181600" cy="8309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Week 3 – 	Drop Price about 10%</a:t>
            </a:r>
          </a:p>
          <a:p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i.e. $99,900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   Sample CMA</a:t>
            </a:r>
            <a:endParaRPr lang="en-US" sz="48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9" descr="C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676400"/>
            <a:ext cx="6477000" cy="4938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</cp:lastModifiedBy>
  <cp:revision>13</cp:revision>
  <dcterms:created xsi:type="dcterms:W3CDTF">2013-05-29T23:17:34Z</dcterms:created>
  <dcterms:modified xsi:type="dcterms:W3CDTF">2013-12-24T01:51:49Z</dcterms:modified>
</cp:coreProperties>
</file>