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C8E89-EC96-4537-BF1A-AE484DAABAAE}" type="datetimeFigureOut">
              <a:rPr lang="en-US" smtClean="0"/>
              <a:pPr/>
              <a:t>12/23/2013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D1231-C1B6-494E-A5FC-9A782FBEE1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C8E89-EC96-4537-BF1A-AE484DAABAAE}" type="datetimeFigureOut">
              <a:rPr lang="en-US" smtClean="0"/>
              <a:pPr/>
              <a:t>12/23/2013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D1231-C1B6-494E-A5FC-9A782FBEE1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C8E89-EC96-4537-BF1A-AE484DAABAAE}" type="datetimeFigureOut">
              <a:rPr lang="en-US" smtClean="0"/>
              <a:pPr/>
              <a:t>12/23/2013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D1231-C1B6-494E-A5FC-9A782FBEE1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C8E89-EC96-4537-BF1A-AE484DAABAAE}" type="datetimeFigureOut">
              <a:rPr lang="en-US" smtClean="0"/>
              <a:pPr/>
              <a:t>12/23/2013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D1231-C1B6-494E-A5FC-9A782FBEE1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C8E89-EC96-4537-BF1A-AE484DAABAAE}" type="datetimeFigureOut">
              <a:rPr lang="en-US" smtClean="0"/>
              <a:pPr/>
              <a:t>12/23/2013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D1231-C1B6-494E-A5FC-9A782FBEE1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C8E89-EC96-4537-BF1A-AE484DAABAAE}" type="datetimeFigureOut">
              <a:rPr lang="en-US" smtClean="0"/>
              <a:pPr/>
              <a:t>12/23/2013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D1231-C1B6-494E-A5FC-9A782FBEE1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C8E89-EC96-4537-BF1A-AE484DAABAAE}" type="datetimeFigureOut">
              <a:rPr lang="en-US" smtClean="0"/>
              <a:pPr/>
              <a:t>12/23/2013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D1231-C1B6-494E-A5FC-9A782FBEE1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C8E89-EC96-4537-BF1A-AE484DAABAAE}" type="datetimeFigureOut">
              <a:rPr lang="en-US" smtClean="0"/>
              <a:pPr/>
              <a:t>12/23/2013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D1231-C1B6-494E-A5FC-9A782FBEE1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C8E89-EC96-4537-BF1A-AE484DAABAAE}" type="datetimeFigureOut">
              <a:rPr lang="en-US" smtClean="0"/>
              <a:pPr/>
              <a:t>12/23/2013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D1231-C1B6-494E-A5FC-9A782FBEE1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C8E89-EC96-4537-BF1A-AE484DAABAAE}" type="datetimeFigureOut">
              <a:rPr lang="en-US" smtClean="0"/>
              <a:pPr/>
              <a:t>12/23/2013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D1231-C1B6-494E-A5FC-9A782FBEE1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C8E89-EC96-4537-BF1A-AE484DAABAAE}" type="datetimeFigureOut">
              <a:rPr lang="en-US" smtClean="0"/>
              <a:pPr/>
              <a:t>12/23/2013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D1231-C1B6-494E-A5FC-9A782FBEE1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9C8E89-EC96-4537-BF1A-AE484DAABAAE}" type="datetimeFigureOut">
              <a:rPr lang="en-US" smtClean="0"/>
              <a:pPr/>
              <a:t>12/23/2013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D1231-C1B6-494E-A5FC-9A782FBEE1A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228600"/>
            <a:ext cx="9144000" cy="12954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304800"/>
            <a:ext cx="9144000" cy="1143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 descr="Pav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981200"/>
            <a:ext cx="2438401" cy="182531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381000"/>
            <a:ext cx="891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latin typeface="+mj-lt"/>
                <a:ea typeface="Tahoma" pitchFamily="34" charset="0"/>
                <a:cs typeface="Tahoma" pitchFamily="34" charset="0"/>
              </a:rPr>
              <a:t>   Pricing Strategy</a:t>
            </a:r>
            <a:endParaRPr lang="en-US" sz="4800" b="1" dirty="0">
              <a:solidFill>
                <a:schemeClr val="bg1"/>
              </a:solidFill>
              <a:latin typeface="+mj-lt"/>
              <a:ea typeface="Tahoma" pitchFamily="34" charset="0"/>
              <a:cs typeface="Tahoma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438400" y="1752601"/>
            <a:ext cx="6705600" cy="369331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4 Weeks Marketing Time</a:t>
            </a:r>
          </a:p>
          <a:p>
            <a:endParaRPr lang="en-US" sz="2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Week 1 – 	Price at $114,900</a:t>
            </a:r>
          </a:p>
          <a:p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		Blast to:</a:t>
            </a:r>
          </a:p>
          <a:p>
            <a:pPr lvl="7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Buyers’ List</a:t>
            </a:r>
          </a:p>
          <a:p>
            <a:pPr lvl="7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Internet – Blog 			   Syndication</a:t>
            </a:r>
          </a:p>
          <a:p>
            <a:pPr lvl="8"/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	   Forums</a:t>
            </a:r>
          </a:p>
          <a:p>
            <a:pPr lvl="7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Social Media</a:t>
            </a:r>
          </a:p>
          <a:p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352800" y="5181600"/>
            <a:ext cx="5791200" cy="120032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Week 2 – 	Drop Price about 5%</a:t>
            </a:r>
          </a:p>
          <a:p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		i.e. $109,900</a:t>
            </a:r>
          </a:p>
          <a:p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		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962400" y="6096001"/>
            <a:ext cx="5181600" cy="83099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Week 3 – 	Drop Price about 10%</a:t>
            </a:r>
          </a:p>
          <a:p>
            <a:r>
              <a:rPr lang="en-US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		i.e. $99,900	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228600"/>
            <a:ext cx="9144000" cy="12954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304800"/>
            <a:ext cx="9144000" cy="1143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381000"/>
            <a:ext cx="891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latin typeface="+mj-lt"/>
                <a:ea typeface="Tahoma" pitchFamily="34" charset="0"/>
                <a:cs typeface="Tahoma" pitchFamily="34" charset="0"/>
              </a:rPr>
              <a:t>   Sample CMA</a:t>
            </a:r>
            <a:endParaRPr lang="en-US" sz="4800" b="1" dirty="0">
              <a:solidFill>
                <a:schemeClr val="bg1"/>
              </a:solidFill>
              <a:latin typeface="+mj-lt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" name="Picture 9" descr="CM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7800" y="1676400"/>
            <a:ext cx="6477000" cy="49387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19</Words>
  <Application>Microsoft Office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Laura</dc:creator>
  <cp:lastModifiedBy>Laura</cp:lastModifiedBy>
  <cp:revision>13</cp:revision>
  <dcterms:created xsi:type="dcterms:W3CDTF">2013-05-29T23:17:34Z</dcterms:created>
  <dcterms:modified xsi:type="dcterms:W3CDTF">2013-12-24T01:51:49Z</dcterms:modified>
</cp:coreProperties>
</file>