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</p:sldMasterIdLst>
  <p:notesMasterIdLst>
    <p:notesMasterId r:id="rId8"/>
  </p:notesMasterIdLst>
  <p:handoutMasterIdLst>
    <p:handoutMasterId r:id="rId9"/>
  </p:handoutMasterIdLst>
  <p:sldIdLst>
    <p:sldId id="256" r:id="rId6"/>
    <p:sldId id="257" r:id="rId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83" autoAdjust="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AB7C603F-571C-4D14-8722-840FFD682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98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435409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8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9850D8-A8DB-482F-A1F2-DAFA2EAFF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0A9E-9AFE-4B9F-AE9D-A066A897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3AB3-6D0A-4220-9167-8324C59E1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33E6-B8BE-41C8-B77E-5B79F1408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FBED-0FD9-4C1E-ADC2-E36CE6343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A1DF-A669-491C-89B9-85D63A6F5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84B44-A2C3-4E76-9C2E-9FD421D0B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A8F1-34A4-4420-B70E-2F8DE0410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B48BA-7F51-4627-9D95-68C8647E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DB81-3C36-4697-8A4F-DF416A2FF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98491-8E1F-48F4-AD1E-CFDECADD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C1BA2FB-AB12-442C-8823-BCEF2566F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Private Money Paperwork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65757"/>
            <a:ext cx="7793037" cy="1462087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4 Important Documents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Confidentiality </a:t>
            </a:r>
            <a:r>
              <a:rPr lang="en-US" dirty="0"/>
              <a:t>Agreement</a:t>
            </a:r>
          </a:p>
          <a:p>
            <a:r>
              <a:rPr lang="en-US" dirty="0"/>
              <a:t>Non Competing Agreement</a:t>
            </a:r>
          </a:p>
          <a:p>
            <a:r>
              <a:rPr lang="en-US" dirty="0"/>
              <a:t>Ownership Requirement Statement</a:t>
            </a:r>
          </a:p>
          <a:p>
            <a:r>
              <a:rPr lang="en-US" dirty="0"/>
              <a:t>Acquisition Proposal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2" name="AutoShape 2" descr="https://www.jigsawbox.com/documents/72560/production2_72560_a128abed99728bbfc5f973aef2865559.jpg"/>
          <p:cNvSpPr>
            <a:spLocks noChangeAspect="1" noChangeArrowheads="1"/>
          </p:cNvSpPr>
          <p:nvPr/>
        </p:nvSpPr>
        <p:spPr bwMode="auto">
          <a:xfrm>
            <a:off x="117475" y="130175"/>
            <a:ext cx="15811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64434"/>
            <a:ext cx="2343150" cy="183376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13022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TP001013022</AuthoringAssetId>
    <AssetId xmlns="145c5697-5eb5-440b-b2f1-a8273fb59250">TS001013022</AssetId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1D83BD91-A048-459A-892F-E1005DD54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E74EFA9-25BC-4BB0-ADBA-772FF71038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79E4BD-055B-4E6E-998A-0F9E2166133C}">
  <ds:schemaRefs>
    <ds:schemaRef ds:uri="145c5697-5eb5-440b-b2f1-a8273fb59250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70AE10E-A4DE-4845-B565-29B4A5A537F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TS001013022</Template>
  <TotalTime>221</TotalTime>
  <Words>20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TS001013022</vt:lpstr>
      <vt:lpstr>Private Money Paperwork</vt:lpstr>
      <vt:lpstr>4 Important Documents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Minds</dc:title>
  <dc:creator>Laura</dc:creator>
  <cp:lastModifiedBy>Laura Al-Amery</cp:lastModifiedBy>
  <cp:revision>17</cp:revision>
  <dcterms:created xsi:type="dcterms:W3CDTF">2012-12-07T20:34:08Z</dcterms:created>
  <dcterms:modified xsi:type="dcterms:W3CDTF">2015-02-24T17:02:35Z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485568L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TS001013022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Staff training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Staff training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XP;#65;#Microsoft Office PowerPoint 2007;#79;#Template 12;#64;#PowerPoint 2003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PublishStatusLookup">
    <vt:lpwstr>258337</vt:lpwstr>
  </property>
  <property fmtid="{D5CDD505-2E9C-101B-9397-08002B2CF9AE}" pid="33" name="TPComponent">
    <vt:lpwstr>PPTFiles</vt:lpwstr>
  </property>
  <property fmtid="{D5CDD505-2E9C-101B-9397-08002B2CF9AE}" pid="34" name="TPNamespace">
    <vt:lpwstr>POWERPNT</vt:lpwstr>
  </property>
  <property fmtid="{D5CDD505-2E9C-101B-9397-08002B2CF9AE}" pid="35" name="TPClientViewer">
    <vt:lpwstr>Microsoft Office PowerPoint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TP001013022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