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5"/>
  </p:sldMasterIdLst>
  <p:notesMasterIdLst>
    <p:notesMasterId r:id="rId8"/>
  </p:notesMasterIdLst>
  <p:handoutMasterIdLst>
    <p:handoutMasterId r:id="rId9"/>
  </p:handoutMasterIdLst>
  <p:sldIdLst>
    <p:sldId id="256" r:id="rId6"/>
    <p:sldId id="257" r:id="rId7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 autoAdjust="0"/>
    <p:restoredTop sz="94683" autoAdjust="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1998" y="-96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fld id="{AB7C603F-571C-4D14-8722-840FFD6828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98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75" tIns="46838" rIns="93675" bIns="468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##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435409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8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B9850D8-A8DB-482F-A1F2-DAFA2EAFFC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80A9E-9AFE-4B9F-AE9D-A066A89794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83AB3-6D0A-4220-9167-8324C59E19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E33E6-B8BE-41C8-B77E-5B79F14083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0FBED-0FD9-4C1E-ADC2-E36CE6343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7A1DF-A669-491C-89B9-85D63A6F52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84B44-A2C3-4E76-9C2E-9FD421D0B0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7A8F1-34A4-4420-B70E-2F8DE04101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B48BA-7F51-4627-9D95-68C8647E51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8DB81-3C36-4697-8A4F-DF416A2FFF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498491-8E1F-48F4-AD1E-CFDECADDB6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6C1BA2FB-AB12-442C-8823-BCEF2566F6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Private Money Paperwork</a:t>
            </a:r>
            <a:endParaRPr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65757"/>
            <a:ext cx="7793037" cy="1462087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sz="4000" dirty="0" smtClean="0"/>
              <a:t>4 Important Documents</a:t>
            </a:r>
            <a:endParaRPr 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535487"/>
          </a:xfrm>
          <a:noFill/>
          <a:ln/>
        </p:spPr>
        <p:txBody>
          <a:bodyPr lIns="182562" tIns="46038" rIns="182562" bIns="46038"/>
          <a:lstStyle/>
          <a:p>
            <a:r>
              <a:rPr lang="en-US" dirty="0" smtClean="0"/>
              <a:t>Confidentiality </a:t>
            </a:r>
            <a:r>
              <a:rPr lang="en-US" dirty="0"/>
              <a:t>Agreement</a:t>
            </a:r>
          </a:p>
          <a:p>
            <a:r>
              <a:rPr lang="en-US" dirty="0"/>
              <a:t>Non Competing Agreement</a:t>
            </a:r>
          </a:p>
          <a:p>
            <a:r>
              <a:rPr lang="en-US" dirty="0"/>
              <a:t>Ownership Requirement Statement</a:t>
            </a:r>
          </a:p>
          <a:p>
            <a:r>
              <a:rPr lang="en-US" dirty="0"/>
              <a:t>Acquisition Proposal</a:t>
            </a:r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</p:txBody>
      </p:sp>
      <p:sp>
        <p:nvSpPr>
          <p:cNvPr id="2" name="AutoShape 2" descr="https://www.jigsawbox.com/documents/72560/production2_72560_a128abed99728bbfc5f973aef2865559.jpg"/>
          <p:cNvSpPr>
            <a:spLocks noChangeAspect="1" noChangeArrowheads="1"/>
          </p:cNvSpPr>
          <p:nvPr/>
        </p:nvSpPr>
        <p:spPr bwMode="auto">
          <a:xfrm>
            <a:off x="117475" y="130175"/>
            <a:ext cx="15811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264434"/>
            <a:ext cx="2343150" cy="1833769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01013022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C3831ACA17D8814887A164412888521E" ma:contentTypeVersion="7" ma:contentTypeDescription="Create a new document." ma:contentTypeScope="" ma:versionID="ed1fea5d08807278759d338940aa9e8f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174e4b03d57b3d621fa064bbab783e99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NumericAssetId xmlns="145c5697-5eb5-440b-b2f1-a8273fb59250" xsi:nil="true"/>
    <AssetType xmlns="145c5697-5eb5-440b-b2f1-a8273fb59250">TP</AssetType>
    <Markets xmlns="145c5697-5eb5-440b-b2f1-a8273fb59250" xsi:nil="true"/>
    <AppVer xmlns="145c5697-5eb5-440b-b2f1-a8273fb59250" xsi:nil="true"/>
    <AuthoringAssetId xmlns="145c5697-5eb5-440b-b2f1-a8273fb59250">TP001013022</AuthoringAssetId>
    <AssetId xmlns="145c5697-5eb5-440b-b2f1-a8273fb59250">TS001013022</AssetId>
  </documentManagement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1D83BD91-A048-459A-892F-E1005DD543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E74EFA9-25BC-4BB0-ADBA-772FF71038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79E4BD-055B-4E6E-998A-0F9E2166133C}">
  <ds:schemaRefs>
    <ds:schemaRef ds:uri="145c5697-5eb5-440b-b2f1-a8273fb59250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470AE10E-A4DE-4845-B565-29B4A5A537FF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TS001013022</Template>
  <TotalTime>221</TotalTime>
  <Words>20</Words>
  <Application>Microsoft Office PowerPoint</Application>
  <PresentationFormat>On-screen Show 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Tahoma</vt:lpstr>
      <vt:lpstr>Wingdings</vt:lpstr>
      <vt:lpstr>TS001013022</vt:lpstr>
      <vt:lpstr>Private Money Paperwork</vt:lpstr>
      <vt:lpstr>4 Important Documents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of the Minds</dc:title>
  <dc:creator>Laura</dc:creator>
  <cp:lastModifiedBy>Laura Al-Amery</cp:lastModifiedBy>
  <cp:revision>17</cp:revision>
  <dcterms:created xsi:type="dcterms:W3CDTF">2012-12-07T20:34:08Z</dcterms:created>
  <dcterms:modified xsi:type="dcterms:W3CDTF">2015-02-24T17:02:35Z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arkets">
    <vt:lpwstr/>
  </property>
  <property fmtid="{D5CDD505-2E9C-101B-9397-08002B2CF9AE}" pid="3" name="AssetType">
    <vt:lpwstr>TP</vt:lpwstr>
  </property>
  <property fmtid="{D5CDD505-2E9C-101B-9397-08002B2CF9AE}" pid="4" name="BugNumber">
    <vt:lpwstr>485568L</vt:lpwstr>
  </property>
  <property fmtid="{D5CDD505-2E9C-101B-9397-08002B2CF9AE}" pid="5" name="TPInstallLocation">
    <vt:lpwstr>{My Templates}</vt:lpwstr>
  </property>
  <property fmtid="{D5CDD505-2E9C-101B-9397-08002B2CF9AE}" pid="6" name="PrimaryImageGen">
    <vt:lpwstr>1</vt:lpwstr>
  </property>
  <property fmtid="{D5CDD505-2E9C-101B-9397-08002B2CF9AE}" pid="7" name="display_urn:schemas-microsoft-com:office:office#APAuthor">
    <vt:lpwstr>REDMOND\cynvey</vt:lpwstr>
  </property>
  <property fmtid="{D5CDD505-2E9C-101B-9397-08002B2CF9AE}" pid="8" name="APAuthor">
    <vt:lpwstr>191</vt:lpwstr>
  </property>
  <property fmtid="{D5CDD505-2E9C-101B-9397-08002B2CF9AE}" pid="9" name="Milestone">
    <vt:lpwstr>Continuous</vt:lpwstr>
  </property>
  <property fmtid="{D5CDD505-2E9C-101B-9397-08002B2CF9AE}" pid="10" name="TPAppVersion">
    <vt:lpwstr>11</vt:lpwstr>
  </property>
  <property fmtid="{D5CDD505-2E9C-101B-9397-08002B2CF9AE}" pid="11" name="TPCommandLine">
    <vt:lpwstr>{PP} /n {FilePath}</vt:lpwstr>
  </property>
  <property fmtid="{D5CDD505-2E9C-101B-9397-08002B2CF9AE}" pid="12" name="AssetId">
    <vt:lpwstr>TS001013022</vt:lpwstr>
  </property>
  <property fmtid="{D5CDD505-2E9C-101B-9397-08002B2CF9AE}" pid="13" name="IsSearchable">
    <vt:lpwstr>0</vt:lpwstr>
  </property>
  <property fmtid="{D5CDD505-2E9C-101B-9397-08002B2CF9AE}" pid="14" name="NumericId">
    <vt:lpwstr>-1.00000000000000</vt:lpwstr>
  </property>
  <property fmtid="{D5CDD505-2E9C-101B-9397-08002B2CF9AE}" pid="15" name="PublishTargets">
    <vt:lpwstr>OfficeOnline</vt:lpwstr>
  </property>
  <property fmtid="{D5CDD505-2E9C-101B-9397-08002B2CF9AE}" pid="16" name="TPLaunchHelpLinkType">
    <vt:lpwstr>Template</vt:lpwstr>
  </property>
  <property fmtid="{D5CDD505-2E9C-101B-9397-08002B2CF9AE}" pid="17" name="TPFriendlyName">
    <vt:lpwstr>Staff training presentation</vt:lpwstr>
  </property>
  <property fmtid="{D5CDD505-2E9C-101B-9397-08002B2CF9AE}" pid="18" name="display_urn:schemas-microsoft-com:office:office#APEditor">
    <vt:lpwstr>REDMOND\v-luannv</vt:lpwstr>
  </property>
  <property fmtid="{D5CDD505-2E9C-101B-9397-08002B2CF9AE}" pid="19" name="APEditor">
    <vt:lpwstr>92</vt:lpwstr>
  </property>
  <property fmtid="{D5CDD505-2E9C-101B-9397-08002B2CF9AE}" pid="20" name="Provider">
    <vt:lpwstr>EY006220130</vt:lpwstr>
  </property>
  <property fmtid="{D5CDD505-2E9C-101B-9397-08002B2CF9AE}" pid="21" name="SourceTitle">
    <vt:lpwstr>Staff training presentation</vt:lpwstr>
  </property>
  <property fmtid="{D5CDD505-2E9C-101B-9397-08002B2CF9AE}" pid="22" name="TPApplication">
    <vt:lpwstr>PowerPoint</vt:lpwstr>
  </property>
  <property fmtid="{D5CDD505-2E9C-101B-9397-08002B2CF9AE}" pid="23" name="TPLaunchHelpLink">
    <vt:lpwstr/>
  </property>
  <property fmtid="{D5CDD505-2E9C-101B-9397-08002B2CF9AE}" pid="24" name="OpenTemplate">
    <vt:lpwstr>1</vt:lpwstr>
  </property>
  <property fmtid="{D5CDD505-2E9C-101B-9397-08002B2CF9AE}" pid="25" name="UACurrentWords">
    <vt:lpwstr>0</vt:lpwstr>
  </property>
  <property fmtid="{D5CDD505-2E9C-101B-9397-08002B2CF9AE}" pid="26" name="UALocRecommendation">
    <vt:lpwstr>Localize</vt:lpwstr>
  </property>
  <property fmtid="{D5CDD505-2E9C-101B-9397-08002B2CF9AE}" pid="27" name="Applications">
    <vt:lpwstr>184;#Office 2000;#182;#Office XP;#65;#Microsoft Office PowerPoint 2007;#79;#Template 12;#64;#PowerPoint 2003</vt:lpwstr>
  </property>
  <property fmtid="{D5CDD505-2E9C-101B-9397-08002B2CF9AE}" pid="28" name="TemplateStatus">
    <vt:lpwstr>Complete</vt:lpwstr>
  </property>
  <property fmtid="{D5CDD505-2E9C-101B-9397-08002B2CF9AE}" pid="29" name="ContentTypeId">
    <vt:lpwstr>0x0101006025706CF4CD034688BEBAE97A2E701D020200C3831ACA17D8814887A164412888521E</vt:lpwstr>
  </property>
  <property fmtid="{D5CDD505-2E9C-101B-9397-08002B2CF9AE}" pid="30" name="IsDeleted">
    <vt:lpwstr>0</vt:lpwstr>
  </property>
  <property fmtid="{D5CDD505-2E9C-101B-9397-08002B2CF9AE}" pid="31" name="ShowIn">
    <vt:lpwstr>Show everywhere</vt:lpwstr>
  </property>
  <property fmtid="{D5CDD505-2E9C-101B-9397-08002B2CF9AE}" pid="32" name="PublishStatusLookup">
    <vt:lpwstr>258337</vt:lpwstr>
  </property>
  <property fmtid="{D5CDD505-2E9C-101B-9397-08002B2CF9AE}" pid="33" name="TPComponent">
    <vt:lpwstr>PPTFiles</vt:lpwstr>
  </property>
  <property fmtid="{D5CDD505-2E9C-101B-9397-08002B2CF9AE}" pid="34" name="TPNamespace">
    <vt:lpwstr>POWERPNT</vt:lpwstr>
  </property>
  <property fmtid="{D5CDD505-2E9C-101B-9397-08002B2CF9AE}" pid="35" name="TPClientViewer">
    <vt:lpwstr>Microsoft Office PowerPoint</vt:lpwstr>
  </property>
  <property fmtid="{D5CDD505-2E9C-101B-9397-08002B2CF9AE}" pid="36" name="APTrustLevel">
    <vt:lpwstr>1.00000000000000</vt:lpwstr>
  </property>
  <property fmtid="{D5CDD505-2E9C-101B-9397-08002B2CF9AE}" pid="37" name="TrustLevel">
    <vt:lpwstr>Microsoft Managed Content</vt:lpwstr>
  </property>
  <property fmtid="{D5CDD505-2E9C-101B-9397-08002B2CF9AE}" pid="38" name="Content Type">
    <vt:lpwstr>OOFile</vt:lpwstr>
  </property>
  <property fmtid="{D5CDD505-2E9C-101B-9397-08002B2CF9AE}" pid="39" name="AuthoringAssetId">
    <vt:lpwstr>TP001013022</vt:lpwstr>
  </property>
  <property fmtid="{D5CDD505-2E9C-101B-9397-08002B2CF9AE}" pid="40" name="NumericAssetId">
    <vt:lpwstr/>
  </property>
  <property fmtid="{D5CDD505-2E9C-101B-9397-08002B2CF9AE}" pid="41" name="AppVer">
    <vt:lpwstr/>
  </property>
</Properties>
</file>