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5" r:id="rId1"/>
    <p:sldMasterId id="2147484149" r:id="rId2"/>
    <p:sldMasterId id="2147484161" r:id="rId3"/>
    <p:sldMasterId id="2147484209" r:id="rId4"/>
    <p:sldMasterId id="2147484327" r:id="rId5"/>
  </p:sldMasterIdLst>
  <p:sldIdLst>
    <p:sldId id="256" r:id="rId6"/>
    <p:sldId id="341" r:id="rId7"/>
    <p:sldId id="332" r:id="rId8"/>
    <p:sldId id="342" r:id="rId9"/>
    <p:sldId id="33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40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1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667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58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2537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921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0911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87054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336285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7466204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65731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51836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428035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72416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55407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28276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3164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79081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08341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71273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848380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5892920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56775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460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32768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382833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19568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43969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857773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657108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05299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09071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084381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80392503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7084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304085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954781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863215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633021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076128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757319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4866427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296964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6762796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8310510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066680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9018623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395717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7466261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16806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082732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92657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8411738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1161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6504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916392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798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157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6" r:id="rId1"/>
    <p:sldLayoutId id="2147484127" r:id="rId2"/>
    <p:sldLayoutId id="2147484128" r:id="rId3"/>
    <p:sldLayoutId id="2147484129" r:id="rId4"/>
    <p:sldLayoutId id="2147484130" r:id="rId5"/>
    <p:sldLayoutId id="2147484131" r:id="rId6"/>
    <p:sldLayoutId id="2147484132" r:id="rId7"/>
    <p:sldLayoutId id="2147484133" r:id="rId8"/>
    <p:sldLayoutId id="2147484134" r:id="rId9"/>
    <p:sldLayoutId id="2147484135" r:id="rId10"/>
    <p:sldLayoutId id="214748413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4456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0" r:id="rId1"/>
    <p:sldLayoutId id="2147484151" r:id="rId2"/>
    <p:sldLayoutId id="2147484152" r:id="rId3"/>
    <p:sldLayoutId id="2147484153" r:id="rId4"/>
    <p:sldLayoutId id="2147484154" r:id="rId5"/>
    <p:sldLayoutId id="2147484155" r:id="rId6"/>
    <p:sldLayoutId id="2147484156" r:id="rId7"/>
    <p:sldLayoutId id="2147484157" r:id="rId8"/>
    <p:sldLayoutId id="2147484158" r:id="rId9"/>
    <p:sldLayoutId id="2147484159" r:id="rId10"/>
    <p:sldLayoutId id="214748416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183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2" r:id="rId1"/>
    <p:sldLayoutId id="2147484163" r:id="rId2"/>
    <p:sldLayoutId id="2147484164" r:id="rId3"/>
    <p:sldLayoutId id="2147484165" r:id="rId4"/>
    <p:sldLayoutId id="2147484166" r:id="rId5"/>
    <p:sldLayoutId id="2147484167" r:id="rId6"/>
    <p:sldLayoutId id="2147484168" r:id="rId7"/>
    <p:sldLayoutId id="2147484169" r:id="rId8"/>
    <p:sldLayoutId id="2147484170" r:id="rId9"/>
    <p:sldLayoutId id="2147484171" r:id="rId10"/>
    <p:sldLayoutId id="21474841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2197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0" r:id="rId1"/>
    <p:sldLayoutId id="2147484211" r:id="rId2"/>
    <p:sldLayoutId id="2147484212" r:id="rId3"/>
    <p:sldLayoutId id="2147484213" r:id="rId4"/>
    <p:sldLayoutId id="2147484214" r:id="rId5"/>
    <p:sldLayoutId id="2147484215" r:id="rId6"/>
    <p:sldLayoutId id="2147484216" r:id="rId7"/>
    <p:sldLayoutId id="2147484217" r:id="rId8"/>
    <p:sldLayoutId id="2147484218" r:id="rId9"/>
    <p:sldLayoutId id="2147484219" r:id="rId10"/>
    <p:sldLayoutId id="214748422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17012B7-D680-439B-A44A-8BD7C45AB0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36218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8" r:id="rId1"/>
    <p:sldLayoutId id="2147484329" r:id="rId2"/>
    <p:sldLayoutId id="2147484330" r:id="rId3"/>
    <p:sldLayoutId id="2147484331" r:id="rId4"/>
    <p:sldLayoutId id="2147484332" r:id="rId5"/>
    <p:sldLayoutId id="2147484333" r:id="rId6"/>
    <p:sldLayoutId id="2147484334" r:id="rId7"/>
    <p:sldLayoutId id="2147484335" r:id="rId8"/>
    <p:sldLayoutId id="2147484336" r:id="rId9"/>
    <p:sldLayoutId id="2147484337" r:id="rId10"/>
    <p:sldLayoutId id="214748433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600200"/>
            <a:ext cx="8229600" cy="1451955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Analyze Deals &amp; Submit Offers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laura_logoblu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81400" y="4572000"/>
            <a:ext cx="1745477" cy="1524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5255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Analyzing a Deal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66800" y="4096317"/>
            <a:ext cx="7239000" cy="19082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*New* Rule of 70% to 85%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 smtClean="0"/>
              <a:t>Sliding scale depending on area and demand</a:t>
            </a:r>
          </a:p>
          <a:p>
            <a:endParaRPr lang="en-US" sz="2400" dirty="0"/>
          </a:p>
          <a:p>
            <a:r>
              <a:rPr lang="en-US" dirty="0" smtClean="0"/>
              <a:t>	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315378">
            <a:off x="678332" y="2201794"/>
            <a:ext cx="2776792" cy="162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827447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Analyzing a Deal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66800" y="1981200"/>
            <a:ext cx="7239000" cy="366254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Asking Price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$79,900</a:t>
            </a:r>
          </a:p>
          <a:p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Comparables in the area</a:t>
            </a:r>
          </a:p>
          <a:p>
            <a:r>
              <a:rPr lang="en-US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$95,000 (Quick Sale) to $119,000 (High Wholesale)</a:t>
            </a:r>
          </a:p>
          <a:p>
            <a:endParaRPr lang="en-US" sz="24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400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Offer price</a:t>
            </a:r>
          </a:p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($95k+$119k)/2 x </a:t>
            </a:r>
            <a:r>
              <a:rPr lang="en-US" sz="2400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70%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=$74,900</a:t>
            </a:r>
          </a:p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if $15,000 rehab needed</a:t>
            </a:r>
          </a:p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($95k+$119k)/2x 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70%-$15,000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=$59,900</a:t>
            </a:r>
          </a:p>
          <a:p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Analyzing a Deal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66800" y="1981200"/>
            <a:ext cx="7239000" cy="40318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Asking Price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$225,000</a:t>
            </a:r>
          </a:p>
          <a:p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Comparables in the area</a:t>
            </a:r>
          </a:p>
          <a:p>
            <a:r>
              <a:rPr lang="en-US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$190,000 (Quick Sale) to $240,000 (High Wholesale)</a:t>
            </a:r>
          </a:p>
          <a:p>
            <a:endParaRPr lang="en-US" sz="24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400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Offer price</a:t>
            </a:r>
          </a:p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($190k+$240k)/2 x </a:t>
            </a:r>
            <a:r>
              <a:rPr lang="en-US" sz="2400" dirty="0" smtClean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85%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=$182,750</a:t>
            </a:r>
          </a:p>
          <a:p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if $25,000 rehab needed</a:t>
            </a:r>
          </a:p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($95k+$119k)/2x 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85%-$</a:t>
            </a:r>
            <a:r>
              <a:rPr lang="en-US" sz="24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5,000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=$157,750</a:t>
            </a:r>
          </a:p>
          <a:p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75431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2400" y="381000"/>
            <a:ext cx="876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Paperwork</a:t>
            </a:r>
            <a:endParaRPr lang="en-US" sz="60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66800" y="2514600"/>
            <a:ext cx="7162800" cy="35394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200" dirty="0" smtClean="0"/>
              <a:t>Sale Contract (2 pages – keep it simple)</a:t>
            </a:r>
          </a:p>
          <a:p>
            <a:pPr marL="342900" indent="-342900">
              <a:buAutoNum type="arabicPeriod"/>
            </a:pPr>
            <a:r>
              <a:rPr lang="en-US" sz="3200" dirty="0" smtClean="0"/>
              <a:t>Contingency</a:t>
            </a:r>
          </a:p>
          <a:p>
            <a:pPr lvl="1"/>
            <a:r>
              <a:rPr lang="en-US" sz="3200" dirty="0" smtClean="0"/>
              <a:t>“Contingent to Business Partner’s Approval within 20 days of acceptance of sale contract.”</a:t>
            </a:r>
          </a:p>
          <a:p>
            <a:pPr marL="342900" indent="-342900">
              <a:buAutoNum type="arabicPeriod" startAt="3"/>
            </a:pPr>
            <a:r>
              <a:rPr lang="en-US" sz="3200" dirty="0" smtClean="0"/>
              <a:t>Lead Based Paint Addendum</a:t>
            </a:r>
          </a:p>
          <a:p>
            <a:pPr marL="342900" indent="-342900">
              <a:buAutoNum type="arabicPeriod" startAt="3"/>
            </a:pPr>
            <a:r>
              <a:rPr lang="en-US" sz="3200" dirty="0" smtClean="0"/>
              <a:t>Seller’s Disclosure – “As Is”</a:t>
            </a: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12903</TotalTime>
  <Words>112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HDOfficeLightV0</vt:lpstr>
      <vt:lpstr>1_HDOfficeLightV0</vt:lpstr>
      <vt:lpstr>2_HDOfficeLightV0</vt:lpstr>
      <vt:lpstr>3_HDOfficeLightV0</vt:lpstr>
      <vt:lpstr>Retrospect</vt:lpstr>
      <vt:lpstr>How to   Analyze Deals &amp; Submit Offers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Year New Career in Real Estate Investing</dc:title>
  <dc:creator>Laura</dc:creator>
  <cp:lastModifiedBy>Laura</cp:lastModifiedBy>
  <cp:revision>564</cp:revision>
  <dcterms:created xsi:type="dcterms:W3CDTF">2013-01-02T00:47:00Z</dcterms:created>
  <dcterms:modified xsi:type="dcterms:W3CDTF">2016-05-19T04:14:41Z</dcterms:modified>
</cp:coreProperties>
</file>