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49" r:id="rId2"/>
    <p:sldMasterId id="2147484161" r:id="rId3"/>
    <p:sldMasterId id="2147484209" r:id="rId4"/>
    <p:sldMasterId id="2147484327" r:id="rId5"/>
  </p:sldMasterIdLst>
  <p:sldIdLst>
    <p:sldId id="256" r:id="rId6"/>
    <p:sldId id="341" r:id="rId7"/>
    <p:sldId id="332" r:id="rId8"/>
    <p:sldId id="342" r:id="rId9"/>
    <p:sldId id="33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53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9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70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3628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6620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7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18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2803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24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82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1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908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83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12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483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8929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67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60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7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8283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956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396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57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5710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07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438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3925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0408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5478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6321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30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761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731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86642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969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7627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105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668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1862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57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4662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80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827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265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411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1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5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1639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9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4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1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62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229600" cy="14519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 Deals &amp; Submit Offers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572000"/>
            <a:ext cx="1745477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5255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Analyzing a Deal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4096317"/>
            <a:ext cx="7239000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*New* Rule of 70% to 85%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Sliding scale depending on area and demand</a:t>
            </a:r>
          </a:p>
          <a:p>
            <a:endParaRPr lang="en-US" sz="2400" dirty="0"/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315378">
            <a:off x="678332" y="2201794"/>
            <a:ext cx="2776792" cy="16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744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Analyzing a Deal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7239000" cy="3662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Asking Price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$79,900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Comparables in the area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$95,000 (Quick Sale) to $119,000 (High Wholesale)</a:t>
            </a:r>
          </a:p>
          <a:p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Offer price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($95k+$119k)/2 x </a:t>
            </a:r>
            <a:r>
              <a:rPr lang="en-US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70%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=$74,900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$15,000 rehab needed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($95k+$119k)/2x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70%-$15,000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=$59,900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Analyzing a Deal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7239000" cy="4031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Asking Price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$225,000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Comparables in the area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$190,000 (Quick Sale) to $240,000 (High Wholesale)</a:t>
            </a:r>
          </a:p>
          <a:p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Offer price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($190k+$240k)/2 x </a:t>
            </a:r>
            <a:r>
              <a:rPr lang="en-US" sz="2400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85%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=$182,750</a:t>
            </a:r>
          </a:p>
          <a:p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$25,000 rehab needed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($95k+$119k)/2x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85%-$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5,000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=$157,750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543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Paperwork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514600"/>
            <a:ext cx="7162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Sale Contract (2 pages – keep it simple)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Contingency</a:t>
            </a:r>
          </a:p>
          <a:p>
            <a:pPr lvl="1"/>
            <a:r>
              <a:rPr lang="en-US" sz="3200" dirty="0" smtClean="0"/>
              <a:t>“Contingent to Business Partner’s Approval within 20 days of acceptance of sale contract.”</a:t>
            </a:r>
          </a:p>
          <a:p>
            <a:pPr marL="342900" indent="-342900">
              <a:buAutoNum type="arabicPeriod" startAt="3"/>
            </a:pPr>
            <a:r>
              <a:rPr lang="en-US" sz="3200" dirty="0" smtClean="0"/>
              <a:t>Lead Based Paint Addendum</a:t>
            </a:r>
          </a:p>
          <a:p>
            <a:pPr marL="342900" indent="-342900">
              <a:buAutoNum type="arabicPeriod" startAt="3"/>
            </a:pPr>
            <a:r>
              <a:rPr lang="en-US" sz="3200" dirty="0" smtClean="0"/>
              <a:t>Seller’s Disclosure – “As Is”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12903</TotalTime>
  <Words>112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HDOfficeLightV0</vt:lpstr>
      <vt:lpstr>1_HDOfficeLightV0</vt:lpstr>
      <vt:lpstr>2_HDOfficeLightV0</vt:lpstr>
      <vt:lpstr>3_HDOfficeLightV0</vt:lpstr>
      <vt:lpstr>Retrospect</vt:lpstr>
      <vt:lpstr>How to   Analyze Deals &amp; Submit Offers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</cp:lastModifiedBy>
  <cp:revision>564</cp:revision>
  <dcterms:created xsi:type="dcterms:W3CDTF">2013-01-02T00:47:00Z</dcterms:created>
  <dcterms:modified xsi:type="dcterms:W3CDTF">2016-05-19T04:14:41Z</dcterms:modified>
</cp:coreProperties>
</file>