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3"/>
  </p:notesMasterIdLst>
  <p:sldIdLst>
    <p:sldId id="273" r:id="rId4"/>
    <p:sldId id="279" r:id="rId5"/>
    <p:sldId id="280" r:id="rId6"/>
    <p:sldId id="274" r:id="rId7"/>
    <p:sldId id="275" r:id="rId8"/>
    <p:sldId id="276" r:id="rId9"/>
    <p:sldId id="277" r:id="rId10"/>
    <p:sldId id="278" r:id="rId11"/>
    <p:sldId id="28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CBFF"/>
    <a:srgbClr val="4FB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1" d="100"/>
          <a:sy n="121" d="100"/>
        </p:scale>
        <p:origin x="131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568119-EBD6-46E4-8F60-87A19217351D}" type="doc">
      <dgm:prSet loTypeId="urn:microsoft.com/office/officeart/2005/8/layout/process4" loCatId="list" qsTypeId="urn:microsoft.com/office/officeart/2005/8/quickstyle/simple1" qsCatId="simple" csTypeId="urn:microsoft.com/office/officeart/2005/8/colors/accent1_1" csCatId="accent1" phldr="1"/>
      <dgm:spPr/>
      <dgm:t>
        <a:bodyPr/>
        <a:lstStyle/>
        <a:p>
          <a:endParaRPr lang="en-US"/>
        </a:p>
      </dgm:t>
    </dgm:pt>
    <dgm:pt modelId="{6F98DF05-A7F6-402E-985C-5F7FFC8AAEBF}">
      <dgm:prSet phldrT="[Text]" custT="1"/>
      <dgm:spPr/>
      <dgm:t>
        <a:bodyPr/>
        <a:lstStyle/>
        <a:p>
          <a:r>
            <a:rPr lang="en-US" sz="2400" b="1" dirty="0" smtClean="0">
              <a:effectLst>
                <a:outerShdw blurRad="38100" dist="38100" dir="2700000" algn="tl">
                  <a:srgbClr val="000000">
                    <a:alpha val="43137"/>
                  </a:srgbClr>
                </a:outerShdw>
              </a:effectLst>
            </a:rPr>
            <a:t>“Lock up” the Property</a:t>
          </a:r>
          <a:endParaRPr lang="en-US" sz="2400" b="1" dirty="0">
            <a:effectLst>
              <a:outerShdw blurRad="38100" dist="38100" dir="2700000" algn="tl">
                <a:srgbClr val="000000">
                  <a:alpha val="43137"/>
                </a:srgbClr>
              </a:outerShdw>
            </a:effectLst>
          </a:endParaRPr>
        </a:p>
      </dgm:t>
    </dgm:pt>
    <dgm:pt modelId="{F56B4FA4-EEE7-4347-8068-32DA6CA4B320}" type="parTrans" cxnId="{97C0FEE5-DD07-46A8-8964-00F81DBADE36}">
      <dgm:prSet/>
      <dgm:spPr/>
      <dgm:t>
        <a:bodyPr/>
        <a:lstStyle/>
        <a:p>
          <a:endParaRPr lang="en-US"/>
        </a:p>
      </dgm:t>
    </dgm:pt>
    <dgm:pt modelId="{327AC0B9-754F-46F5-8D2D-88E3230C4B48}" type="sibTrans" cxnId="{97C0FEE5-DD07-46A8-8964-00F81DBADE36}">
      <dgm:prSet/>
      <dgm:spPr/>
      <dgm:t>
        <a:bodyPr/>
        <a:lstStyle/>
        <a:p>
          <a:endParaRPr lang="en-US"/>
        </a:p>
      </dgm:t>
    </dgm:pt>
    <dgm:pt modelId="{9906EE64-1E95-4CA6-B168-167B4D00DF70}">
      <dgm:prSet phldrT="[Text]" custT="1"/>
      <dgm:spPr/>
      <dgm:t>
        <a:bodyPr/>
        <a:lstStyle/>
        <a:p>
          <a:r>
            <a:rPr lang="en-US" sz="2000" dirty="0" smtClean="0"/>
            <a:t>Contract</a:t>
          </a:r>
          <a:endParaRPr lang="en-US" sz="2000" dirty="0"/>
        </a:p>
      </dgm:t>
    </dgm:pt>
    <dgm:pt modelId="{5857A2EC-7358-4580-8187-23772D746F76}" type="parTrans" cxnId="{AD8E5FC8-96B3-451E-98AA-E0F76824EAE9}">
      <dgm:prSet/>
      <dgm:spPr/>
      <dgm:t>
        <a:bodyPr/>
        <a:lstStyle/>
        <a:p>
          <a:endParaRPr lang="en-US"/>
        </a:p>
      </dgm:t>
    </dgm:pt>
    <dgm:pt modelId="{7DED2B65-7778-4322-847D-95037BFDFDD0}" type="sibTrans" cxnId="{AD8E5FC8-96B3-451E-98AA-E0F76824EAE9}">
      <dgm:prSet/>
      <dgm:spPr/>
      <dgm:t>
        <a:bodyPr/>
        <a:lstStyle/>
        <a:p>
          <a:endParaRPr lang="en-US"/>
        </a:p>
      </dgm:t>
    </dgm:pt>
    <dgm:pt modelId="{6FFA6556-91FA-4F7E-8DD3-0FDF8D014BA0}">
      <dgm:prSet phldrT="[Text]" custT="1"/>
      <dgm:spPr/>
      <dgm:t>
        <a:bodyPr/>
        <a:lstStyle/>
        <a:p>
          <a:r>
            <a:rPr lang="en-US" sz="2000" dirty="0" smtClean="0"/>
            <a:t>Option</a:t>
          </a:r>
          <a:endParaRPr lang="en-US" sz="2000" dirty="0"/>
        </a:p>
      </dgm:t>
    </dgm:pt>
    <dgm:pt modelId="{C3EEF11A-A2AB-4928-A6C2-58EDE137C72B}" type="parTrans" cxnId="{E142C167-1104-4A93-BB25-91AE34521C1E}">
      <dgm:prSet/>
      <dgm:spPr/>
      <dgm:t>
        <a:bodyPr/>
        <a:lstStyle/>
        <a:p>
          <a:endParaRPr lang="en-US"/>
        </a:p>
      </dgm:t>
    </dgm:pt>
    <dgm:pt modelId="{8D954259-9981-4669-A44A-EB041463A676}" type="sibTrans" cxnId="{E142C167-1104-4A93-BB25-91AE34521C1E}">
      <dgm:prSet/>
      <dgm:spPr/>
      <dgm:t>
        <a:bodyPr/>
        <a:lstStyle/>
        <a:p>
          <a:endParaRPr lang="en-US"/>
        </a:p>
      </dgm:t>
    </dgm:pt>
    <dgm:pt modelId="{9CFFBB58-4199-4094-AC23-ADA9D82D6854}">
      <dgm:prSet phldrT="[Text]" custT="1"/>
      <dgm:spPr/>
      <dgm:t>
        <a:bodyPr/>
        <a:lstStyle/>
        <a:p>
          <a:r>
            <a:rPr lang="en-US" sz="2400" b="1" dirty="0" smtClean="0">
              <a:effectLst>
                <a:outerShdw blurRad="38100" dist="38100" dir="2700000" algn="tl">
                  <a:srgbClr val="000000">
                    <a:alpha val="43137"/>
                  </a:srgbClr>
                </a:outerShdw>
              </a:effectLst>
            </a:rPr>
            <a:t>Motivation Factors</a:t>
          </a:r>
          <a:endParaRPr lang="en-US" sz="2400" b="1" dirty="0">
            <a:effectLst>
              <a:outerShdw blurRad="38100" dist="38100" dir="2700000" algn="tl">
                <a:srgbClr val="000000">
                  <a:alpha val="43137"/>
                </a:srgbClr>
              </a:outerShdw>
            </a:effectLst>
          </a:endParaRPr>
        </a:p>
      </dgm:t>
    </dgm:pt>
    <dgm:pt modelId="{B55C3A50-AB52-4015-BE5A-21BD289D6034}" type="parTrans" cxnId="{EAE833CB-0E20-4B9E-B8B9-6567ED95715C}">
      <dgm:prSet/>
      <dgm:spPr/>
      <dgm:t>
        <a:bodyPr/>
        <a:lstStyle/>
        <a:p>
          <a:endParaRPr lang="en-US"/>
        </a:p>
      </dgm:t>
    </dgm:pt>
    <dgm:pt modelId="{BEEFCBA4-4FE9-4DF2-B389-9F560E519FAA}" type="sibTrans" cxnId="{EAE833CB-0E20-4B9E-B8B9-6567ED95715C}">
      <dgm:prSet/>
      <dgm:spPr/>
      <dgm:t>
        <a:bodyPr/>
        <a:lstStyle/>
        <a:p>
          <a:endParaRPr lang="en-US"/>
        </a:p>
      </dgm:t>
    </dgm:pt>
    <dgm:pt modelId="{ACBD3F3B-6E56-4B87-A645-84584EC3C37D}">
      <dgm:prSet phldrT="[Text]" custT="1"/>
      <dgm:spPr/>
      <dgm:t>
        <a:bodyPr/>
        <a:lstStyle/>
        <a:p>
          <a:r>
            <a:rPr lang="en-US" sz="2000" dirty="0" smtClean="0"/>
            <a:t>Understand what it is that the seller wants or needs</a:t>
          </a:r>
        </a:p>
      </dgm:t>
    </dgm:pt>
    <dgm:pt modelId="{1D90D401-CE1D-4DC4-9E6D-30E303A96306}" type="parTrans" cxnId="{FC81D225-81CF-4A08-81B9-EB788831BBD7}">
      <dgm:prSet/>
      <dgm:spPr/>
      <dgm:t>
        <a:bodyPr/>
        <a:lstStyle/>
        <a:p>
          <a:endParaRPr lang="en-US"/>
        </a:p>
      </dgm:t>
    </dgm:pt>
    <dgm:pt modelId="{7658364A-D020-4C64-8459-F39EC87DE3DF}" type="sibTrans" cxnId="{FC81D225-81CF-4A08-81B9-EB788831BBD7}">
      <dgm:prSet/>
      <dgm:spPr/>
      <dgm:t>
        <a:bodyPr/>
        <a:lstStyle/>
        <a:p>
          <a:endParaRPr lang="en-US"/>
        </a:p>
      </dgm:t>
    </dgm:pt>
    <dgm:pt modelId="{C955467D-56B5-4A4A-9CC3-58E4A60E16D5}">
      <dgm:prSet phldrT="[Text]" custT="1"/>
      <dgm:spPr/>
      <dgm:t>
        <a:bodyPr/>
        <a:lstStyle/>
        <a:p>
          <a:r>
            <a:rPr lang="en-US" sz="2400" b="1" dirty="0" smtClean="0">
              <a:effectLst>
                <a:outerShdw blurRad="38100" dist="38100" dir="2700000" algn="tl">
                  <a:srgbClr val="000000">
                    <a:alpha val="43137"/>
                  </a:srgbClr>
                </a:outerShdw>
              </a:effectLst>
            </a:rPr>
            <a:t>Contingency Clauses</a:t>
          </a:r>
          <a:endParaRPr lang="en-US" sz="2400" b="1" dirty="0">
            <a:effectLst>
              <a:outerShdw blurRad="38100" dist="38100" dir="2700000" algn="tl">
                <a:srgbClr val="000000">
                  <a:alpha val="43137"/>
                </a:srgbClr>
              </a:outerShdw>
            </a:effectLst>
          </a:endParaRPr>
        </a:p>
      </dgm:t>
    </dgm:pt>
    <dgm:pt modelId="{9BB1A64A-74E9-4B02-B75F-796D74507592}" type="parTrans" cxnId="{6A618E0D-38BF-4BF8-AC12-29252B2E892A}">
      <dgm:prSet/>
      <dgm:spPr/>
      <dgm:t>
        <a:bodyPr/>
        <a:lstStyle/>
        <a:p>
          <a:endParaRPr lang="en-US"/>
        </a:p>
      </dgm:t>
    </dgm:pt>
    <dgm:pt modelId="{86FACB5D-B7F1-4A39-9111-3F8AA1B04EF6}" type="sibTrans" cxnId="{6A618E0D-38BF-4BF8-AC12-29252B2E892A}">
      <dgm:prSet/>
      <dgm:spPr/>
      <dgm:t>
        <a:bodyPr/>
        <a:lstStyle/>
        <a:p>
          <a:endParaRPr lang="en-US"/>
        </a:p>
      </dgm:t>
    </dgm:pt>
    <dgm:pt modelId="{FD5642EB-8105-454D-8420-471B306CB350}">
      <dgm:prSet phldrT="[Text]" custT="1"/>
      <dgm:spPr/>
      <dgm:t>
        <a:bodyPr/>
        <a:lstStyle/>
        <a:p>
          <a:r>
            <a:rPr lang="en-US" sz="2000" dirty="0" smtClean="0"/>
            <a:t>Limit risk </a:t>
          </a:r>
          <a:endParaRPr lang="en-US" sz="2000" dirty="0"/>
        </a:p>
      </dgm:t>
    </dgm:pt>
    <dgm:pt modelId="{7C0A7AFE-7D63-4811-9392-051E0AFF5621}" type="parTrans" cxnId="{BD3EDBA3-F436-45AB-9474-D81B452D9643}">
      <dgm:prSet/>
      <dgm:spPr/>
      <dgm:t>
        <a:bodyPr/>
        <a:lstStyle/>
        <a:p>
          <a:endParaRPr lang="en-US"/>
        </a:p>
      </dgm:t>
    </dgm:pt>
    <dgm:pt modelId="{C69BC567-D8A8-4A8E-9A00-6FBCBC564A1B}" type="sibTrans" cxnId="{BD3EDBA3-F436-45AB-9474-D81B452D9643}">
      <dgm:prSet/>
      <dgm:spPr/>
      <dgm:t>
        <a:bodyPr/>
        <a:lstStyle/>
        <a:p>
          <a:endParaRPr lang="en-US"/>
        </a:p>
      </dgm:t>
    </dgm:pt>
    <dgm:pt modelId="{59E65953-EE0B-4287-A10E-1D437D9EB4BA}">
      <dgm:prSet phldrT="[Text]" custT="1"/>
      <dgm:spPr/>
      <dgm:t>
        <a:bodyPr/>
        <a:lstStyle/>
        <a:p>
          <a:r>
            <a:rPr lang="en-US" sz="2400" b="1" dirty="0" smtClean="0">
              <a:effectLst>
                <a:outerShdw blurRad="38100" dist="38100" dir="2700000" algn="tl">
                  <a:srgbClr val="000000">
                    <a:alpha val="43137"/>
                  </a:srgbClr>
                </a:outerShdw>
              </a:effectLst>
            </a:rPr>
            <a:t>“</a:t>
          </a:r>
          <a:r>
            <a:rPr lang="en-US" sz="2400" b="1" dirty="0" err="1" smtClean="0">
              <a:effectLst>
                <a:outerShdw blurRad="38100" dist="38100" dir="2700000" algn="tl">
                  <a:srgbClr val="000000">
                    <a:alpha val="43137"/>
                  </a:srgbClr>
                </a:outerShdw>
              </a:effectLst>
            </a:rPr>
            <a:t>Mr</a:t>
          </a:r>
          <a:r>
            <a:rPr lang="en-US" sz="2400" b="1" dirty="0" smtClean="0">
              <a:effectLst>
                <a:outerShdw blurRad="38100" dist="38100" dir="2700000" algn="tl">
                  <a:srgbClr val="000000">
                    <a:alpha val="43137"/>
                  </a:srgbClr>
                </a:outerShdw>
              </a:effectLst>
            </a:rPr>
            <a:t> Buyer and/or Assigns”</a:t>
          </a:r>
          <a:endParaRPr lang="en-US" sz="2400" b="1" dirty="0">
            <a:effectLst>
              <a:outerShdw blurRad="38100" dist="38100" dir="2700000" algn="tl">
                <a:srgbClr val="000000">
                  <a:alpha val="43137"/>
                </a:srgbClr>
              </a:outerShdw>
            </a:effectLst>
          </a:endParaRPr>
        </a:p>
      </dgm:t>
    </dgm:pt>
    <dgm:pt modelId="{F9A83DE1-2D99-4ED6-A8C9-AE17CFCC0703}" type="parTrans" cxnId="{8B99A6A6-3EA8-47A1-8628-96BD59C32E1E}">
      <dgm:prSet/>
      <dgm:spPr/>
      <dgm:t>
        <a:bodyPr/>
        <a:lstStyle/>
        <a:p>
          <a:endParaRPr lang="en-US"/>
        </a:p>
      </dgm:t>
    </dgm:pt>
    <dgm:pt modelId="{57B6CC49-40D8-4A64-A70F-3D3975607834}" type="sibTrans" cxnId="{8B99A6A6-3EA8-47A1-8628-96BD59C32E1E}">
      <dgm:prSet/>
      <dgm:spPr/>
      <dgm:t>
        <a:bodyPr/>
        <a:lstStyle/>
        <a:p>
          <a:endParaRPr lang="en-US"/>
        </a:p>
      </dgm:t>
    </dgm:pt>
    <dgm:pt modelId="{4725F288-9190-4A09-B1F4-33539BE62A2D}">
      <dgm:prSet phldrT="[Text]" custT="1"/>
      <dgm:spPr/>
      <dgm:t>
        <a:bodyPr/>
        <a:lstStyle/>
        <a:p>
          <a:r>
            <a:rPr lang="en-US" sz="2000" dirty="0" smtClean="0"/>
            <a:t>Keeps options open</a:t>
          </a:r>
          <a:endParaRPr lang="en-US" sz="2000" dirty="0"/>
        </a:p>
      </dgm:t>
    </dgm:pt>
    <dgm:pt modelId="{59F4DC21-69F6-4A3B-8882-4537205223D8}" type="parTrans" cxnId="{5A764FAB-6FD6-43E4-BEEF-8CAEAF2E727D}">
      <dgm:prSet/>
      <dgm:spPr/>
      <dgm:t>
        <a:bodyPr/>
        <a:lstStyle/>
        <a:p>
          <a:endParaRPr lang="en-US"/>
        </a:p>
      </dgm:t>
    </dgm:pt>
    <dgm:pt modelId="{83B5596C-7B6B-4481-B508-AED518C0FFDC}" type="sibTrans" cxnId="{5A764FAB-6FD6-43E4-BEEF-8CAEAF2E727D}">
      <dgm:prSet/>
      <dgm:spPr/>
      <dgm:t>
        <a:bodyPr/>
        <a:lstStyle/>
        <a:p>
          <a:endParaRPr lang="en-US"/>
        </a:p>
      </dgm:t>
    </dgm:pt>
    <dgm:pt modelId="{3D532414-FC88-4F98-95E9-CAFA6B50B6DD}">
      <dgm:prSet phldrT="[Text]" custT="1"/>
      <dgm:spPr/>
      <dgm:t>
        <a:bodyPr/>
        <a:lstStyle/>
        <a:p>
          <a:r>
            <a:rPr lang="en-US" sz="2400" b="1" dirty="0" smtClean="0">
              <a:effectLst>
                <a:outerShdw blurRad="38100" dist="38100" dir="2700000" algn="tl">
                  <a:srgbClr val="000000">
                    <a:alpha val="43137"/>
                  </a:srgbClr>
                </a:outerShdw>
              </a:effectLst>
            </a:rPr>
            <a:t>Buy the Property under Entity Name</a:t>
          </a:r>
          <a:endParaRPr lang="en-US" sz="2400" b="1" dirty="0">
            <a:effectLst>
              <a:outerShdw blurRad="38100" dist="38100" dir="2700000" algn="tl">
                <a:srgbClr val="000000">
                  <a:alpha val="43137"/>
                </a:srgbClr>
              </a:outerShdw>
            </a:effectLst>
          </a:endParaRPr>
        </a:p>
      </dgm:t>
    </dgm:pt>
    <dgm:pt modelId="{25F394C1-38D5-4933-8D68-8248AD4994D2}" type="parTrans" cxnId="{B921B845-7F1D-4E0C-8DD1-C8D5E63C9641}">
      <dgm:prSet/>
      <dgm:spPr/>
      <dgm:t>
        <a:bodyPr/>
        <a:lstStyle/>
        <a:p>
          <a:endParaRPr lang="en-US"/>
        </a:p>
      </dgm:t>
    </dgm:pt>
    <dgm:pt modelId="{0EF807BC-E843-406D-8B6A-833699E39DE3}" type="sibTrans" cxnId="{B921B845-7F1D-4E0C-8DD1-C8D5E63C9641}">
      <dgm:prSet/>
      <dgm:spPr/>
      <dgm:t>
        <a:bodyPr/>
        <a:lstStyle/>
        <a:p>
          <a:endParaRPr lang="en-US"/>
        </a:p>
      </dgm:t>
    </dgm:pt>
    <dgm:pt modelId="{A260B553-933C-4407-ADDA-CBB699C47E14}">
      <dgm:prSet phldrT="[Text]" custT="1"/>
      <dgm:spPr/>
      <dgm:t>
        <a:bodyPr/>
        <a:lstStyle/>
        <a:p>
          <a:r>
            <a:rPr lang="en-US" sz="2000" dirty="0" smtClean="0"/>
            <a:t>LLC</a:t>
          </a:r>
          <a:endParaRPr lang="en-US" sz="2000" dirty="0"/>
        </a:p>
      </dgm:t>
    </dgm:pt>
    <dgm:pt modelId="{B1CC9E8A-A2B9-48C1-8DB7-A7B9C3296160}" type="parTrans" cxnId="{885410F5-96CD-4760-A9DF-3B087688AE2C}">
      <dgm:prSet/>
      <dgm:spPr/>
      <dgm:t>
        <a:bodyPr/>
        <a:lstStyle/>
        <a:p>
          <a:endParaRPr lang="en-US"/>
        </a:p>
      </dgm:t>
    </dgm:pt>
    <dgm:pt modelId="{0463CF85-94B2-4835-BE1F-334AD3200757}" type="sibTrans" cxnId="{885410F5-96CD-4760-A9DF-3B087688AE2C}">
      <dgm:prSet/>
      <dgm:spPr/>
      <dgm:t>
        <a:bodyPr/>
        <a:lstStyle/>
        <a:p>
          <a:endParaRPr lang="en-US"/>
        </a:p>
      </dgm:t>
    </dgm:pt>
    <dgm:pt modelId="{CA181607-ADFD-465B-912E-6C62F670366C}">
      <dgm:prSet phldrT="[Text]" custT="1"/>
      <dgm:spPr/>
      <dgm:t>
        <a:bodyPr/>
        <a:lstStyle/>
        <a:p>
          <a:r>
            <a:rPr lang="en-US" sz="2000" dirty="0" smtClean="0"/>
            <a:t>Corporation</a:t>
          </a:r>
          <a:endParaRPr lang="en-US" sz="2000" dirty="0"/>
        </a:p>
      </dgm:t>
    </dgm:pt>
    <dgm:pt modelId="{5ADF8BE2-C189-4419-ACF6-E4A0B9D6B560}" type="parTrans" cxnId="{BCFB3AE5-ED47-44F6-9102-FA9272F74F83}">
      <dgm:prSet/>
      <dgm:spPr/>
      <dgm:t>
        <a:bodyPr/>
        <a:lstStyle/>
        <a:p>
          <a:endParaRPr lang="en-US"/>
        </a:p>
      </dgm:t>
    </dgm:pt>
    <dgm:pt modelId="{1F5335D2-B428-431E-A3BD-40B676EE8AAF}" type="sibTrans" cxnId="{BCFB3AE5-ED47-44F6-9102-FA9272F74F83}">
      <dgm:prSet/>
      <dgm:spPr/>
      <dgm:t>
        <a:bodyPr/>
        <a:lstStyle/>
        <a:p>
          <a:endParaRPr lang="en-US"/>
        </a:p>
      </dgm:t>
    </dgm:pt>
    <dgm:pt modelId="{E2AC7A72-7461-48C0-B6A8-89A98688D597}">
      <dgm:prSet phldrT="[Text]" custT="1"/>
      <dgm:spPr/>
      <dgm:t>
        <a:bodyPr/>
        <a:lstStyle/>
        <a:p>
          <a:r>
            <a:rPr lang="en-US" sz="2000" dirty="0" smtClean="0"/>
            <a:t>Land Trust</a:t>
          </a:r>
          <a:endParaRPr lang="en-US" sz="2000" dirty="0"/>
        </a:p>
      </dgm:t>
    </dgm:pt>
    <dgm:pt modelId="{5F7ECA2C-C56D-45D2-958C-2729545D03C3}" type="parTrans" cxnId="{C21D0292-8DEC-4E12-BD2C-3E1B1FBBA379}">
      <dgm:prSet/>
      <dgm:spPr/>
      <dgm:t>
        <a:bodyPr/>
        <a:lstStyle/>
        <a:p>
          <a:endParaRPr lang="en-US"/>
        </a:p>
      </dgm:t>
    </dgm:pt>
    <dgm:pt modelId="{3E408D0B-14B7-4B31-B98B-81594E00DD60}" type="sibTrans" cxnId="{C21D0292-8DEC-4E12-BD2C-3E1B1FBBA379}">
      <dgm:prSet/>
      <dgm:spPr/>
      <dgm:t>
        <a:bodyPr/>
        <a:lstStyle/>
        <a:p>
          <a:endParaRPr lang="en-US"/>
        </a:p>
      </dgm:t>
    </dgm:pt>
    <dgm:pt modelId="{3A18B1F0-D577-4E71-B0CA-E88320CA696F}" type="pres">
      <dgm:prSet presAssocID="{1C568119-EBD6-46E4-8F60-87A19217351D}" presName="Name0" presStyleCnt="0">
        <dgm:presLayoutVars>
          <dgm:dir/>
          <dgm:animLvl val="lvl"/>
          <dgm:resizeHandles val="exact"/>
        </dgm:presLayoutVars>
      </dgm:prSet>
      <dgm:spPr/>
      <dgm:t>
        <a:bodyPr/>
        <a:lstStyle/>
        <a:p>
          <a:endParaRPr lang="en-US"/>
        </a:p>
      </dgm:t>
    </dgm:pt>
    <dgm:pt modelId="{4E3CEBDC-335E-47B2-9026-462D26436BFC}" type="pres">
      <dgm:prSet presAssocID="{3D532414-FC88-4F98-95E9-CAFA6B50B6DD}" presName="boxAndChildren" presStyleCnt="0"/>
      <dgm:spPr/>
      <dgm:t>
        <a:bodyPr/>
        <a:lstStyle/>
        <a:p>
          <a:endParaRPr lang="en-US"/>
        </a:p>
      </dgm:t>
    </dgm:pt>
    <dgm:pt modelId="{FAD8060B-8BEA-4667-B7B3-02F03C961A7B}" type="pres">
      <dgm:prSet presAssocID="{3D532414-FC88-4F98-95E9-CAFA6B50B6DD}" presName="parentTextBox" presStyleLbl="node1" presStyleIdx="0" presStyleCnt="5"/>
      <dgm:spPr/>
      <dgm:t>
        <a:bodyPr/>
        <a:lstStyle/>
        <a:p>
          <a:endParaRPr lang="en-US"/>
        </a:p>
      </dgm:t>
    </dgm:pt>
    <dgm:pt modelId="{E28FC730-DD9F-4D1A-AC00-6E033D02DC56}" type="pres">
      <dgm:prSet presAssocID="{3D532414-FC88-4F98-95E9-CAFA6B50B6DD}" presName="entireBox" presStyleLbl="node1" presStyleIdx="0" presStyleCnt="5"/>
      <dgm:spPr/>
      <dgm:t>
        <a:bodyPr/>
        <a:lstStyle/>
        <a:p>
          <a:endParaRPr lang="en-US"/>
        </a:p>
      </dgm:t>
    </dgm:pt>
    <dgm:pt modelId="{5788A3EF-D6E3-4614-AB68-8FE7DE062408}" type="pres">
      <dgm:prSet presAssocID="{3D532414-FC88-4F98-95E9-CAFA6B50B6DD}" presName="descendantBox" presStyleCnt="0"/>
      <dgm:spPr/>
      <dgm:t>
        <a:bodyPr/>
        <a:lstStyle/>
        <a:p>
          <a:endParaRPr lang="en-US"/>
        </a:p>
      </dgm:t>
    </dgm:pt>
    <dgm:pt modelId="{BD64D1C9-230C-4381-9DAD-E924772B9D26}" type="pres">
      <dgm:prSet presAssocID="{A260B553-933C-4407-ADDA-CBB699C47E14}" presName="childTextBox" presStyleLbl="fgAccFollowNode1" presStyleIdx="0" presStyleCnt="8">
        <dgm:presLayoutVars>
          <dgm:bulletEnabled val="1"/>
        </dgm:presLayoutVars>
      </dgm:prSet>
      <dgm:spPr/>
      <dgm:t>
        <a:bodyPr/>
        <a:lstStyle/>
        <a:p>
          <a:endParaRPr lang="en-US"/>
        </a:p>
      </dgm:t>
    </dgm:pt>
    <dgm:pt modelId="{A82A0B5F-891B-4C01-85D0-0146D1163E9F}" type="pres">
      <dgm:prSet presAssocID="{CA181607-ADFD-465B-912E-6C62F670366C}" presName="childTextBox" presStyleLbl="fgAccFollowNode1" presStyleIdx="1" presStyleCnt="8">
        <dgm:presLayoutVars>
          <dgm:bulletEnabled val="1"/>
        </dgm:presLayoutVars>
      </dgm:prSet>
      <dgm:spPr/>
      <dgm:t>
        <a:bodyPr/>
        <a:lstStyle/>
        <a:p>
          <a:endParaRPr lang="en-US"/>
        </a:p>
      </dgm:t>
    </dgm:pt>
    <dgm:pt modelId="{C5E2968D-7593-4B8F-A3CE-9EBDAE0A690B}" type="pres">
      <dgm:prSet presAssocID="{E2AC7A72-7461-48C0-B6A8-89A98688D597}" presName="childTextBox" presStyleLbl="fgAccFollowNode1" presStyleIdx="2" presStyleCnt="8">
        <dgm:presLayoutVars>
          <dgm:bulletEnabled val="1"/>
        </dgm:presLayoutVars>
      </dgm:prSet>
      <dgm:spPr/>
      <dgm:t>
        <a:bodyPr/>
        <a:lstStyle/>
        <a:p>
          <a:endParaRPr lang="en-US"/>
        </a:p>
      </dgm:t>
    </dgm:pt>
    <dgm:pt modelId="{6827E17E-8878-4E0D-8ECE-B4D93EB7F783}" type="pres">
      <dgm:prSet presAssocID="{57B6CC49-40D8-4A64-A70F-3D3975607834}" presName="sp" presStyleCnt="0"/>
      <dgm:spPr/>
      <dgm:t>
        <a:bodyPr/>
        <a:lstStyle/>
        <a:p>
          <a:endParaRPr lang="en-US"/>
        </a:p>
      </dgm:t>
    </dgm:pt>
    <dgm:pt modelId="{533E1098-D333-49EC-87AF-3C0BFB143C14}" type="pres">
      <dgm:prSet presAssocID="{59E65953-EE0B-4287-A10E-1D437D9EB4BA}" presName="arrowAndChildren" presStyleCnt="0"/>
      <dgm:spPr/>
      <dgm:t>
        <a:bodyPr/>
        <a:lstStyle/>
        <a:p>
          <a:endParaRPr lang="en-US"/>
        </a:p>
      </dgm:t>
    </dgm:pt>
    <dgm:pt modelId="{70E4DC86-CC61-4356-955B-AE03A7019580}" type="pres">
      <dgm:prSet presAssocID="{59E65953-EE0B-4287-A10E-1D437D9EB4BA}" presName="parentTextArrow" presStyleLbl="node1" presStyleIdx="0" presStyleCnt="5"/>
      <dgm:spPr/>
      <dgm:t>
        <a:bodyPr/>
        <a:lstStyle/>
        <a:p>
          <a:endParaRPr lang="en-US"/>
        </a:p>
      </dgm:t>
    </dgm:pt>
    <dgm:pt modelId="{E60AFF98-39AC-4712-B662-33F3642769AE}" type="pres">
      <dgm:prSet presAssocID="{59E65953-EE0B-4287-A10E-1D437D9EB4BA}" presName="arrow" presStyleLbl="node1" presStyleIdx="1" presStyleCnt="5"/>
      <dgm:spPr/>
      <dgm:t>
        <a:bodyPr/>
        <a:lstStyle/>
        <a:p>
          <a:endParaRPr lang="en-US"/>
        </a:p>
      </dgm:t>
    </dgm:pt>
    <dgm:pt modelId="{684564C6-9AB2-401C-BBDA-0228A383BC8F}" type="pres">
      <dgm:prSet presAssocID="{59E65953-EE0B-4287-A10E-1D437D9EB4BA}" presName="descendantArrow" presStyleCnt="0"/>
      <dgm:spPr/>
      <dgm:t>
        <a:bodyPr/>
        <a:lstStyle/>
        <a:p>
          <a:endParaRPr lang="en-US"/>
        </a:p>
      </dgm:t>
    </dgm:pt>
    <dgm:pt modelId="{801F3A70-B889-4532-8522-2D00CC8D12D8}" type="pres">
      <dgm:prSet presAssocID="{4725F288-9190-4A09-B1F4-33539BE62A2D}" presName="childTextArrow" presStyleLbl="fgAccFollowNode1" presStyleIdx="3" presStyleCnt="8">
        <dgm:presLayoutVars>
          <dgm:bulletEnabled val="1"/>
        </dgm:presLayoutVars>
      </dgm:prSet>
      <dgm:spPr/>
      <dgm:t>
        <a:bodyPr/>
        <a:lstStyle/>
        <a:p>
          <a:endParaRPr lang="en-US"/>
        </a:p>
      </dgm:t>
    </dgm:pt>
    <dgm:pt modelId="{D88D51F4-F592-43EF-B475-B65C3EFDA433}" type="pres">
      <dgm:prSet presAssocID="{86FACB5D-B7F1-4A39-9111-3F8AA1B04EF6}" presName="sp" presStyleCnt="0"/>
      <dgm:spPr/>
      <dgm:t>
        <a:bodyPr/>
        <a:lstStyle/>
        <a:p>
          <a:endParaRPr lang="en-US"/>
        </a:p>
      </dgm:t>
    </dgm:pt>
    <dgm:pt modelId="{0B01DD62-6841-439F-9DCC-602370D35F28}" type="pres">
      <dgm:prSet presAssocID="{C955467D-56B5-4A4A-9CC3-58E4A60E16D5}" presName="arrowAndChildren" presStyleCnt="0"/>
      <dgm:spPr/>
      <dgm:t>
        <a:bodyPr/>
        <a:lstStyle/>
        <a:p>
          <a:endParaRPr lang="en-US"/>
        </a:p>
      </dgm:t>
    </dgm:pt>
    <dgm:pt modelId="{FC41AA6B-F343-4504-B10C-87EBDC3C3627}" type="pres">
      <dgm:prSet presAssocID="{C955467D-56B5-4A4A-9CC3-58E4A60E16D5}" presName="parentTextArrow" presStyleLbl="node1" presStyleIdx="1" presStyleCnt="5"/>
      <dgm:spPr/>
      <dgm:t>
        <a:bodyPr/>
        <a:lstStyle/>
        <a:p>
          <a:endParaRPr lang="en-US"/>
        </a:p>
      </dgm:t>
    </dgm:pt>
    <dgm:pt modelId="{94CAACD7-3D9D-4F93-8AC0-2C89D416F9E6}" type="pres">
      <dgm:prSet presAssocID="{C955467D-56B5-4A4A-9CC3-58E4A60E16D5}" presName="arrow" presStyleLbl="node1" presStyleIdx="2" presStyleCnt="5"/>
      <dgm:spPr/>
      <dgm:t>
        <a:bodyPr/>
        <a:lstStyle/>
        <a:p>
          <a:endParaRPr lang="en-US"/>
        </a:p>
      </dgm:t>
    </dgm:pt>
    <dgm:pt modelId="{FF974EBA-BA66-4067-8E94-4B40B42E559F}" type="pres">
      <dgm:prSet presAssocID="{C955467D-56B5-4A4A-9CC3-58E4A60E16D5}" presName="descendantArrow" presStyleCnt="0"/>
      <dgm:spPr/>
      <dgm:t>
        <a:bodyPr/>
        <a:lstStyle/>
        <a:p>
          <a:endParaRPr lang="en-US"/>
        </a:p>
      </dgm:t>
    </dgm:pt>
    <dgm:pt modelId="{976C750D-B975-46F1-8538-4C0FF1A4E798}" type="pres">
      <dgm:prSet presAssocID="{FD5642EB-8105-454D-8420-471B306CB350}" presName="childTextArrow" presStyleLbl="fgAccFollowNode1" presStyleIdx="4" presStyleCnt="8">
        <dgm:presLayoutVars>
          <dgm:bulletEnabled val="1"/>
        </dgm:presLayoutVars>
      </dgm:prSet>
      <dgm:spPr/>
      <dgm:t>
        <a:bodyPr/>
        <a:lstStyle/>
        <a:p>
          <a:endParaRPr lang="en-US"/>
        </a:p>
      </dgm:t>
    </dgm:pt>
    <dgm:pt modelId="{8235C18D-68D3-4F2F-8E7F-C38FF620907C}" type="pres">
      <dgm:prSet presAssocID="{BEEFCBA4-4FE9-4DF2-B389-9F560E519FAA}" presName="sp" presStyleCnt="0"/>
      <dgm:spPr/>
      <dgm:t>
        <a:bodyPr/>
        <a:lstStyle/>
        <a:p>
          <a:endParaRPr lang="en-US"/>
        </a:p>
      </dgm:t>
    </dgm:pt>
    <dgm:pt modelId="{CE26E39A-EF12-4B2F-8E4F-2F3961DBE450}" type="pres">
      <dgm:prSet presAssocID="{9CFFBB58-4199-4094-AC23-ADA9D82D6854}" presName="arrowAndChildren" presStyleCnt="0"/>
      <dgm:spPr/>
      <dgm:t>
        <a:bodyPr/>
        <a:lstStyle/>
        <a:p>
          <a:endParaRPr lang="en-US"/>
        </a:p>
      </dgm:t>
    </dgm:pt>
    <dgm:pt modelId="{EB70CA1E-3F13-44A5-B263-9F5BBEF1E3F7}" type="pres">
      <dgm:prSet presAssocID="{9CFFBB58-4199-4094-AC23-ADA9D82D6854}" presName="parentTextArrow" presStyleLbl="node1" presStyleIdx="2" presStyleCnt="5"/>
      <dgm:spPr/>
      <dgm:t>
        <a:bodyPr/>
        <a:lstStyle/>
        <a:p>
          <a:endParaRPr lang="en-US"/>
        </a:p>
      </dgm:t>
    </dgm:pt>
    <dgm:pt modelId="{9EFAB18E-C4AF-43E4-A637-45F38AD5B71C}" type="pres">
      <dgm:prSet presAssocID="{9CFFBB58-4199-4094-AC23-ADA9D82D6854}" presName="arrow" presStyleLbl="node1" presStyleIdx="3" presStyleCnt="5"/>
      <dgm:spPr/>
      <dgm:t>
        <a:bodyPr/>
        <a:lstStyle/>
        <a:p>
          <a:endParaRPr lang="en-US"/>
        </a:p>
      </dgm:t>
    </dgm:pt>
    <dgm:pt modelId="{6F478277-3481-44FB-99D8-EFFAF8326B40}" type="pres">
      <dgm:prSet presAssocID="{9CFFBB58-4199-4094-AC23-ADA9D82D6854}" presName="descendantArrow" presStyleCnt="0"/>
      <dgm:spPr/>
      <dgm:t>
        <a:bodyPr/>
        <a:lstStyle/>
        <a:p>
          <a:endParaRPr lang="en-US"/>
        </a:p>
      </dgm:t>
    </dgm:pt>
    <dgm:pt modelId="{1C03D5CB-EB0F-4A7E-B8D7-06AE2338DECA}" type="pres">
      <dgm:prSet presAssocID="{ACBD3F3B-6E56-4B87-A645-84584EC3C37D}" presName="childTextArrow" presStyleLbl="fgAccFollowNode1" presStyleIdx="5" presStyleCnt="8">
        <dgm:presLayoutVars>
          <dgm:bulletEnabled val="1"/>
        </dgm:presLayoutVars>
      </dgm:prSet>
      <dgm:spPr/>
      <dgm:t>
        <a:bodyPr/>
        <a:lstStyle/>
        <a:p>
          <a:endParaRPr lang="en-US"/>
        </a:p>
      </dgm:t>
    </dgm:pt>
    <dgm:pt modelId="{E77C5268-3FCF-4BF9-9A33-213705038602}" type="pres">
      <dgm:prSet presAssocID="{327AC0B9-754F-46F5-8D2D-88E3230C4B48}" presName="sp" presStyleCnt="0"/>
      <dgm:spPr/>
      <dgm:t>
        <a:bodyPr/>
        <a:lstStyle/>
        <a:p>
          <a:endParaRPr lang="en-US"/>
        </a:p>
      </dgm:t>
    </dgm:pt>
    <dgm:pt modelId="{7D7E0204-A3E2-4E6D-B53B-2CC74A52A307}" type="pres">
      <dgm:prSet presAssocID="{6F98DF05-A7F6-402E-985C-5F7FFC8AAEBF}" presName="arrowAndChildren" presStyleCnt="0"/>
      <dgm:spPr/>
      <dgm:t>
        <a:bodyPr/>
        <a:lstStyle/>
        <a:p>
          <a:endParaRPr lang="en-US"/>
        </a:p>
      </dgm:t>
    </dgm:pt>
    <dgm:pt modelId="{1A2D124C-2D5C-4388-A252-4D6E9EDBEDFD}" type="pres">
      <dgm:prSet presAssocID="{6F98DF05-A7F6-402E-985C-5F7FFC8AAEBF}" presName="parentTextArrow" presStyleLbl="node1" presStyleIdx="3" presStyleCnt="5"/>
      <dgm:spPr/>
      <dgm:t>
        <a:bodyPr/>
        <a:lstStyle/>
        <a:p>
          <a:endParaRPr lang="en-US"/>
        </a:p>
      </dgm:t>
    </dgm:pt>
    <dgm:pt modelId="{417B5DB4-81A3-49CE-A1CE-8754D7663CCF}" type="pres">
      <dgm:prSet presAssocID="{6F98DF05-A7F6-402E-985C-5F7FFC8AAEBF}" presName="arrow" presStyleLbl="node1" presStyleIdx="4" presStyleCnt="5"/>
      <dgm:spPr/>
      <dgm:t>
        <a:bodyPr/>
        <a:lstStyle/>
        <a:p>
          <a:endParaRPr lang="en-US"/>
        </a:p>
      </dgm:t>
    </dgm:pt>
    <dgm:pt modelId="{AD746E26-7B7E-4419-B0F6-93B794C20574}" type="pres">
      <dgm:prSet presAssocID="{6F98DF05-A7F6-402E-985C-5F7FFC8AAEBF}" presName="descendantArrow" presStyleCnt="0"/>
      <dgm:spPr/>
      <dgm:t>
        <a:bodyPr/>
        <a:lstStyle/>
        <a:p>
          <a:endParaRPr lang="en-US"/>
        </a:p>
      </dgm:t>
    </dgm:pt>
    <dgm:pt modelId="{50F5C384-978A-4A5A-955D-71133490CB00}" type="pres">
      <dgm:prSet presAssocID="{9906EE64-1E95-4CA6-B168-167B4D00DF70}" presName="childTextArrow" presStyleLbl="fgAccFollowNode1" presStyleIdx="6" presStyleCnt="8">
        <dgm:presLayoutVars>
          <dgm:bulletEnabled val="1"/>
        </dgm:presLayoutVars>
      </dgm:prSet>
      <dgm:spPr/>
      <dgm:t>
        <a:bodyPr/>
        <a:lstStyle/>
        <a:p>
          <a:endParaRPr lang="en-US"/>
        </a:p>
      </dgm:t>
    </dgm:pt>
    <dgm:pt modelId="{6CACDF12-2765-49BD-8F83-9734EF6F1606}" type="pres">
      <dgm:prSet presAssocID="{6FFA6556-91FA-4F7E-8DD3-0FDF8D014BA0}" presName="childTextArrow" presStyleLbl="fgAccFollowNode1" presStyleIdx="7" presStyleCnt="8">
        <dgm:presLayoutVars>
          <dgm:bulletEnabled val="1"/>
        </dgm:presLayoutVars>
      </dgm:prSet>
      <dgm:spPr/>
      <dgm:t>
        <a:bodyPr/>
        <a:lstStyle/>
        <a:p>
          <a:endParaRPr lang="en-US"/>
        </a:p>
      </dgm:t>
    </dgm:pt>
  </dgm:ptLst>
  <dgm:cxnLst>
    <dgm:cxn modelId="{FC81D225-81CF-4A08-81B9-EB788831BBD7}" srcId="{9CFFBB58-4199-4094-AC23-ADA9D82D6854}" destId="{ACBD3F3B-6E56-4B87-A645-84584EC3C37D}" srcOrd="0" destOrd="0" parTransId="{1D90D401-CE1D-4DC4-9E6D-30E303A96306}" sibTransId="{7658364A-D020-4C64-8459-F39EC87DE3DF}"/>
    <dgm:cxn modelId="{AA3BAE14-F865-4801-BA26-A446C675378C}" type="presOf" srcId="{59E65953-EE0B-4287-A10E-1D437D9EB4BA}" destId="{E60AFF98-39AC-4712-B662-33F3642769AE}" srcOrd="1" destOrd="0" presId="urn:microsoft.com/office/officeart/2005/8/layout/process4"/>
    <dgm:cxn modelId="{0E80AC05-83B5-42D7-8895-CEF2D5F67615}" type="presOf" srcId="{6FFA6556-91FA-4F7E-8DD3-0FDF8D014BA0}" destId="{6CACDF12-2765-49BD-8F83-9734EF6F1606}" srcOrd="0" destOrd="0" presId="urn:microsoft.com/office/officeart/2005/8/layout/process4"/>
    <dgm:cxn modelId="{94AD8B34-DD7B-4372-A6F8-289E591EB477}" type="presOf" srcId="{9906EE64-1E95-4CA6-B168-167B4D00DF70}" destId="{50F5C384-978A-4A5A-955D-71133490CB00}" srcOrd="0" destOrd="0" presId="urn:microsoft.com/office/officeart/2005/8/layout/process4"/>
    <dgm:cxn modelId="{582C2286-A6A4-4825-9696-08D9C72E3B8F}" type="presOf" srcId="{FD5642EB-8105-454D-8420-471B306CB350}" destId="{976C750D-B975-46F1-8538-4C0FF1A4E798}" srcOrd="0" destOrd="0" presId="urn:microsoft.com/office/officeart/2005/8/layout/process4"/>
    <dgm:cxn modelId="{DA4EBDAB-7D2B-4F59-8783-B24254E6E23D}" type="presOf" srcId="{A260B553-933C-4407-ADDA-CBB699C47E14}" destId="{BD64D1C9-230C-4381-9DAD-E924772B9D26}" srcOrd="0" destOrd="0" presId="urn:microsoft.com/office/officeart/2005/8/layout/process4"/>
    <dgm:cxn modelId="{54738179-6EDF-4B3A-A981-129C41187D08}" type="presOf" srcId="{E2AC7A72-7461-48C0-B6A8-89A98688D597}" destId="{C5E2968D-7593-4B8F-A3CE-9EBDAE0A690B}" srcOrd="0" destOrd="0" presId="urn:microsoft.com/office/officeart/2005/8/layout/process4"/>
    <dgm:cxn modelId="{F77A0B36-CD97-47EF-A78E-63C322CC6C1D}" type="presOf" srcId="{C955467D-56B5-4A4A-9CC3-58E4A60E16D5}" destId="{94CAACD7-3D9D-4F93-8AC0-2C89D416F9E6}" srcOrd="1" destOrd="0" presId="urn:microsoft.com/office/officeart/2005/8/layout/process4"/>
    <dgm:cxn modelId="{2258B325-871A-4AAC-8A1D-A16D640A3970}" type="presOf" srcId="{59E65953-EE0B-4287-A10E-1D437D9EB4BA}" destId="{70E4DC86-CC61-4356-955B-AE03A7019580}" srcOrd="0" destOrd="0" presId="urn:microsoft.com/office/officeart/2005/8/layout/process4"/>
    <dgm:cxn modelId="{665238C2-F0B2-484D-A5AC-0E8D02622844}" type="presOf" srcId="{4725F288-9190-4A09-B1F4-33539BE62A2D}" destId="{801F3A70-B889-4532-8522-2D00CC8D12D8}" srcOrd="0" destOrd="0" presId="urn:microsoft.com/office/officeart/2005/8/layout/process4"/>
    <dgm:cxn modelId="{0BD9CD09-7B33-41E8-9B6E-29E6CBBC4AFF}" type="presOf" srcId="{3D532414-FC88-4F98-95E9-CAFA6B50B6DD}" destId="{FAD8060B-8BEA-4667-B7B3-02F03C961A7B}" srcOrd="0" destOrd="0" presId="urn:microsoft.com/office/officeart/2005/8/layout/process4"/>
    <dgm:cxn modelId="{194387F7-1399-4073-94AA-442412985F81}" type="presOf" srcId="{CA181607-ADFD-465B-912E-6C62F670366C}" destId="{A82A0B5F-891B-4C01-85D0-0146D1163E9F}" srcOrd="0" destOrd="0" presId="urn:microsoft.com/office/officeart/2005/8/layout/process4"/>
    <dgm:cxn modelId="{97C0FEE5-DD07-46A8-8964-00F81DBADE36}" srcId="{1C568119-EBD6-46E4-8F60-87A19217351D}" destId="{6F98DF05-A7F6-402E-985C-5F7FFC8AAEBF}" srcOrd="0" destOrd="0" parTransId="{F56B4FA4-EEE7-4347-8068-32DA6CA4B320}" sibTransId="{327AC0B9-754F-46F5-8D2D-88E3230C4B48}"/>
    <dgm:cxn modelId="{BCFB3AE5-ED47-44F6-9102-FA9272F74F83}" srcId="{3D532414-FC88-4F98-95E9-CAFA6B50B6DD}" destId="{CA181607-ADFD-465B-912E-6C62F670366C}" srcOrd="1" destOrd="0" parTransId="{5ADF8BE2-C189-4419-ACF6-E4A0B9D6B560}" sibTransId="{1F5335D2-B428-431E-A3BD-40B676EE8AAF}"/>
    <dgm:cxn modelId="{B263D780-9C85-41C9-BE17-E3CFF9FD9636}" type="presOf" srcId="{ACBD3F3B-6E56-4B87-A645-84584EC3C37D}" destId="{1C03D5CB-EB0F-4A7E-B8D7-06AE2338DECA}" srcOrd="0" destOrd="0" presId="urn:microsoft.com/office/officeart/2005/8/layout/process4"/>
    <dgm:cxn modelId="{AD8E5FC8-96B3-451E-98AA-E0F76824EAE9}" srcId="{6F98DF05-A7F6-402E-985C-5F7FFC8AAEBF}" destId="{9906EE64-1E95-4CA6-B168-167B4D00DF70}" srcOrd="0" destOrd="0" parTransId="{5857A2EC-7358-4580-8187-23772D746F76}" sibTransId="{7DED2B65-7778-4322-847D-95037BFDFDD0}"/>
    <dgm:cxn modelId="{EAE833CB-0E20-4B9E-B8B9-6567ED95715C}" srcId="{1C568119-EBD6-46E4-8F60-87A19217351D}" destId="{9CFFBB58-4199-4094-AC23-ADA9D82D6854}" srcOrd="1" destOrd="0" parTransId="{B55C3A50-AB52-4015-BE5A-21BD289D6034}" sibTransId="{BEEFCBA4-4FE9-4DF2-B389-9F560E519FAA}"/>
    <dgm:cxn modelId="{79C8483C-CC06-4755-9346-1FE4A7313087}" type="presOf" srcId="{9CFFBB58-4199-4094-AC23-ADA9D82D6854}" destId="{9EFAB18E-C4AF-43E4-A637-45F38AD5B71C}" srcOrd="1" destOrd="0" presId="urn:microsoft.com/office/officeart/2005/8/layout/process4"/>
    <dgm:cxn modelId="{5A764FAB-6FD6-43E4-BEEF-8CAEAF2E727D}" srcId="{59E65953-EE0B-4287-A10E-1D437D9EB4BA}" destId="{4725F288-9190-4A09-B1F4-33539BE62A2D}" srcOrd="0" destOrd="0" parTransId="{59F4DC21-69F6-4A3B-8882-4537205223D8}" sibTransId="{83B5596C-7B6B-4481-B508-AED518C0FFDC}"/>
    <dgm:cxn modelId="{0540641F-DE4E-4137-BB23-1772A97E0A07}" type="presOf" srcId="{3D532414-FC88-4F98-95E9-CAFA6B50B6DD}" destId="{E28FC730-DD9F-4D1A-AC00-6E033D02DC56}" srcOrd="1" destOrd="0" presId="urn:microsoft.com/office/officeart/2005/8/layout/process4"/>
    <dgm:cxn modelId="{885410F5-96CD-4760-A9DF-3B087688AE2C}" srcId="{3D532414-FC88-4F98-95E9-CAFA6B50B6DD}" destId="{A260B553-933C-4407-ADDA-CBB699C47E14}" srcOrd="0" destOrd="0" parTransId="{B1CC9E8A-A2B9-48C1-8DB7-A7B9C3296160}" sibTransId="{0463CF85-94B2-4835-BE1F-334AD3200757}"/>
    <dgm:cxn modelId="{9DF3FCBD-4FB5-4D85-872B-FB417A57BE08}" type="presOf" srcId="{6F98DF05-A7F6-402E-985C-5F7FFC8AAEBF}" destId="{417B5DB4-81A3-49CE-A1CE-8754D7663CCF}" srcOrd="1" destOrd="0" presId="urn:microsoft.com/office/officeart/2005/8/layout/process4"/>
    <dgm:cxn modelId="{21479C1E-5D54-467B-B633-F953A2AF2FF6}" type="presOf" srcId="{C955467D-56B5-4A4A-9CC3-58E4A60E16D5}" destId="{FC41AA6B-F343-4504-B10C-87EBDC3C3627}" srcOrd="0" destOrd="0" presId="urn:microsoft.com/office/officeart/2005/8/layout/process4"/>
    <dgm:cxn modelId="{6A618E0D-38BF-4BF8-AC12-29252B2E892A}" srcId="{1C568119-EBD6-46E4-8F60-87A19217351D}" destId="{C955467D-56B5-4A4A-9CC3-58E4A60E16D5}" srcOrd="2" destOrd="0" parTransId="{9BB1A64A-74E9-4B02-B75F-796D74507592}" sibTransId="{86FACB5D-B7F1-4A39-9111-3F8AA1B04EF6}"/>
    <dgm:cxn modelId="{8B99A6A6-3EA8-47A1-8628-96BD59C32E1E}" srcId="{1C568119-EBD6-46E4-8F60-87A19217351D}" destId="{59E65953-EE0B-4287-A10E-1D437D9EB4BA}" srcOrd="3" destOrd="0" parTransId="{F9A83DE1-2D99-4ED6-A8C9-AE17CFCC0703}" sibTransId="{57B6CC49-40D8-4A64-A70F-3D3975607834}"/>
    <dgm:cxn modelId="{E142C167-1104-4A93-BB25-91AE34521C1E}" srcId="{6F98DF05-A7F6-402E-985C-5F7FFC8AAEBF}" destId="{6FFA6556-91FA-4F7E-8DD3-0FDF8D014BA0}" srcOrd="1" destOrd="0" parTransId="{C3EEF11A-A2AB-4928-A6C2-58EDE137C72B}" sibTransId="{8D954259-9981-4669-A44A-EB041463A676}"/>
    <dgm:cxn modelId="{B921B845-7F1D-4E0C-8DD1-C8D5E63C9641}" srcId="{1C568119-EBD6-46E4-8F60-87A19217351D}" destId="{3D532414-FC88-4F98-95E9-CAFA6B50B6DD}" srcOrd="4" destOrd="0" parTransId="{25F394C1-38D5-4933-8D68-8248AD4994D2}" sibTransId="{0EF807BC-E843-406D-8B6A-833699E39DE3}"/>
    <dgm:cxn modelId="{BD3EDBA3-F436-45AB-9474-D81B452D9643}" srcId="{C955467D-56B5-4A4A-9CC3-58E4A60E16D5}" destId="{FD5642EB-8105-454D-8420-471B306CB350}" srcOrd="0" destOrd="0" parTransId="{7C0A7AFE-7D63-4811-9392-051E0AFF5621}" sibTransId="{C69BC567-D8A8-4A8E-9A00-6FBCBC564A1B}"/>
    <dgm:cxn modelId="{AAC611F2-C15F-492B-A83F-09F1A406C03E}" type="presOf" srcId="{6F98DF05-A7F6-402E-985C-5F7FFC8AAEBF}" destId="{1A2D124C-2D5C-4388-A252-4D6E9EDBEDFD}" srcOrd="0" destOrd="0" presId="urn:microsoft.com/office/officeart/2005/8/layout/process4"/>
    <dgm:cxn modelId="{DA6EC84D-350C-498E-A1BF-62B399BC3600}" type="presOf" srcId="{9CFFBB58-4199-4094-AC23-ADA9D82D6854}" destId="{EB70CA1E-3F13-44A5-B263-9F5BBEF1E3F7}" srcOrd="0" destOrd="0" presId="urn:microsoft.com/office/officeart/2005/8/layout/process4"/>
    <dgm:cxn modelId="{C21D0292-8DEC-4E12-BD2C-3E1B1FBBA379}" srcId="{3D532414-FC88-4F98-95E9-CAFA6B50B6DD}" destId="{E2AC7A72-7461-48C0-B6A8-89A98688D597}" srcOrd="2" destOrd="0" parTransId="{5F7ECA2C-C56D-45D2-958C-2729545D03C3}" sibTransId="{3E408D0B-14B7-4B31-B98B-81594E00DD60}"/>
    <dgm:cxn modelId="{AE2DF262-A47F-4EB5-AD5F-D15813A42A1F}" type="presOf" srcId="{1C568119-EBD6-46E4-8F60-87A19217351D}" destId="{3A18B1F0-D577-4E71-B0CA-E88320CA696F}" srcOrd="0" destOrd="0" presId="urn:microsoft.com/office/officeart/2005/8/layout/process4"/>
    <dgm:cxn modelId="{5911532A-26C4-4EE2-AC94-BAD05F3C8878}" type="presParOf" srcId="{3A18B1F0-D577-4E71-B0CA-E88320CA696F}" destId="{4E3CEBDC-335E-47B2-9026-462D26436BFC}" srcOrd="0" destOrd="0" presId="urn:microsoft.com/office/officeart/2005/8/layout/process4"/>
    <dgm:cxn modelId="{C6617B5D-0B6F-496E-8ED9-610AB762D7FA}" type="presParOf" srcId="{4E3CEBDC-335E-47B2-9026-462D26436BFC}" destId="{FAD8060B-8BEA-4667-B7B3-02F03C961A7B}" srcOrd="0" destOrd="0" presId="urn:microsoft.com/office/officeart/2005/8/layout/process4"/>
    <dgm:cxn modelId="{30C646DD-5999-4997-AF55-B8A5EB765239}" type="presParOf" srcId="{4E3CEBDC-335E-47B2-9026-462D26436BFC}" destId="{E28FC730-DD9F-4D1A-AC00-6E033D02DC56}" srcOrd="1" destOrd="0" presId="urn:microsoft.com/office/officeart/2005/8/layout/process4"/>
    <dgm:cxn modelId="{AA284798-27A3-46D0-9519-5C8D7C35D100}" type="presParOf" srcId="{4E3CEBDC-335E-47B2-9026-462D26436BFC}" destId="{5788A3EF-D6E3-4614-AB68-8FE7DE062408}" srcOrd="2" destOrd="0" presId="urn:microsoft.com/office/officeart/2005/8/layout/process4"/>
    <dgm:cxn modelId="{F4D83E53-BDE4-4CF8-A9BB-C725BF5FB98B}" type="presParOf" srcId="{5788A3EF-D6E3-4614-AB68-8FE7DE062408}" destId="{BD64D1C9-230C-4381-9DAD-E924772B9D26}" srcOrd="0" destOrd="0" presId="urn:microsoft.com/office/officeart/2005/8/layout/process4"/>
    <dgm:cxn modelId="{D6F4A243-74DD-4805-A370-CB02D7F3E61B}" type="presParOf" srcId="{5788A3EF-D6E3-4614-AB68-8FE7DE062408}" destId="{A82A0B5F-891B-4C01-85D0-0146D1163E9F}" srcOrd="1" destOrd="0" presId="urn:microsoft.com/office/officeart/2005/8/layout/process4"/>
    <dgm:cxn modelId="{691CA522-21B0-4CDB-940B-FBAAAB1C44E1}" type="presParOf" srcId="{5788A3EF-D6E3-4614-AB68-8FE7DE062408}" destId="{C5E2968D-7593-4B8F-A3CE-9EBDAE0A690B}" srcOrd="2" destOrd="0" presId="urn:microsoft.com/office/officeart/2005/8/layout/process4"/>
    <dgm:cxn modelId="{54729614-290F-4657-BD3F-C9372C0A191F}" type="presParOf" srcId="{3A18B1F0-D577-4E71-B0CA-E88320CA696F}" destId="{6827E17E-8878-4E0D-8ECE-B4D93EB7F783}" srcOrd="1" destOrd="0" presId="urn:microsoft.com/office/officeart/2005/8/layout/process4"/>
    <dgm:cxn modelId="{5A0E56F0-1439-4D43-8A1C-21884F3EC30A}" type="presParOf" srcId="{3A18B1F0-D577-4E71-B0CA-E88320CA696F}" destId="{533E1098-D333-49EC-87AF-3C0BFB143C14}" srcOrd="2" destOrd="0" presId="urn:microsoft.com/office/officeart/2005/8/layout/process4"/>
    <dgm:cxn modelId="{AC672048-A8E7-4C2A-B912-C620B47A93FB}" type="presParOf" srcId="{533E1098-D333-49EC-87AF-3C0BFB143C14}" destId="{70E4DC86-CC61-4356-955B-AE03A7019580}" srcOrd="0" destOrd="0" presId="urn:microsoft.com/office/officeart/2005/8/layout/process4"/>
    <dgm:cxn modelId="{EB831ECA-7DC0-4992-90B1-0C05D358A682}" type="presParOf" srcId="{533E1098-D333-49EC-87AF-3C0BFB143C14}" destId="{E60AFF98-39AC-4712-B662-33F3642769AE}" srcOrd="1" destOrd="0" presId="urn:microsoft.com/office/officeart/2005/8/layout/process4"/>
    <dgm:cxn modelId="{EA277CED-7C2D-4BFA-8B54-7E559C5A5E14}" type="presParOf" srcId="{533E1098-D333-49EC-87AF-3C0BFB143C14}" destId="{684564C6-9AB2-401C-BBDA-0228A383BC8F}" srcOrd="2" destOrd="0" presId="urn:microsoft.com/office/officeart/2005/8/layout/process4"/>
    <dgm:cxn modelId="{F0467C3B-3A13-4C0F-828D-C87CA3B8AA06}" type="presParOf" srcId="{684564C6-9AB2-401C-BBDA-0228A383BC8F}" destId="{801F3A70-B889-4532-8522-2D00CC8D12D8}" srcOrd="0" destOrd="0" presId="urn:microsoft.com/office/officeart/2005/8/layout/process4"/>
    <dgm:cxn modelId="{CE1A3BA0-6687-419E-951E-5241961D44D8}" type="presParOf" srcId="{3A18B1F0-D577-4E71-B0CA-E88320CA696F}" destId="{D88D51F4-F592-43EF-B475-B65C3EFDA433}" srcOrd="3" destOrd="0" presId="urn:microsoft.com/office/officeart/2005/8/layout/process4"/>
    <dgm:cxn modelId="{A59E5000-3AC5-413A-A09C-622186A14642}" type="presParOf" srcId="{3A18B1F0-D577-4E71-B0CA-E88320CA696F}" destId="{0B01DD62-6841-439F-9DCC-602370D35F28}" srcOrd="4" destOrd="0" presId="urn:microsoft.com/office/officeart/2005/8/layout/process4"/>
    <dgm:cxn modelId="{280594A4-3C87-44BA-8B2D-6BEE4A86B2F5}" type="presParOf" srcId="{0B01DD62-6841-439F-9DCC-602370D35F28}" destId="{FC41AA6B-F343-4504-B10C-87EBDC3C3627}" srcOrd="0" destOrd="0" presId="urn:microsoft.com/office/officeart/2005/8/layout/process4"/>
    <dgm:cxn modelId="{F2833568-394E-47FA-ADE3-BB290B98B9D7}" type="presParOf" srcId="{0B01DD62-6841-439F-9DCC-602370D35F28}" destId="{94CAACD7-3D9D-4F93-8AC0-2C89D416F9E6}" srcOrd="1" destOrd="0" presId="urn:microsoft.com/office/officeart/2005/8/layout/process4"/>
    <dgm:cxn modelId="{62AF8545-19BD-4956-8753-77EB4D458039}" type="presParOf" srcId="{0B01DD62-6841-439F-9DCC-602370D35F28}" destId="{FF974EBA-BA66-4067-8E94-4B40B42E559F}" srcOrd="2" destOrd="0" presId="urn:microsoft.com/office/officeart/2005/8/layout/process4"/>
    <dgm:cxn modelId="{832AF898-CDC5-4770-B94D-8F9168988E77}" type="presParOf" srcId="{FF974EBA-BA66-4067-8E94-4B40B42E559F}" destId="{976C750D-B975-46F1-8538-4C0FF1A4E798}" srcOrd="0" destOrd="0" presId="urn:microsoft.com/office/officeart/2005/8/layout/process4"/>
    <dgm:cxn modelId="{D4DD1403-92D0-46BC-BB29-528173674705}" type="presParOf" srcId="{3A18B1F0-D577-4E71-B0CA-E88320CA696F}" destId="{8235C18D-68D3-4F2F-8E7F-C38FF620907C}" srcOrd="5" destOrd="0" presId="urn:microsoft.com/office/officeart/2005/8/layout/process4"/>
    <dgm:cxn modelId="{AE8F0C24-7958-42D2-AD77-E05D78271DBB}" type="presParOf" srcId="{3A18B1F0-D577-4E71-B0CA-E88320CA696F}" destId="{CE26E39A-EF12-4B2F-8E4F-2F3961DBE450}" srcOrd="6" destOrd="0" presId="urn:microsoft.com/office/officeart/2005/8/layout/process4"/>
    <dgm:cxn modelId="{792DC373-E268-40C1-84D2-226713A7829F}" type="presParOf" srcId="{CE26E39A-EF12-4B2F-8E4F-2F3961DBE450}" destId="{EB70CA1E-3F13-44A5-B263-9F5BBEF1E3F7}" srcOrd="0" destOrd="0" presId="urn:microsoft.com/office/officeart/2005/8/layout/process4"/>
    <dgm:cxn modelId="{C98E27A4-EEAF-4E2A-92C3-1CB0B90E7465}" type="presParOf" srcId="{CE26E39A-EF12-4B2F-8E4F-2F3961DBE450}" destId="{9EFAB18E-C4AF-43E4-A637-45F38AD5B71C}" srcOrd="1" destOrd="0" presId="urn:microsoft.com/office/officeart/2005/8/layout/process4"/>
    <dgm:cxn modelId="{40715B41-D042-42A0-A95C-CF3D7E45D87E}" type="presParOf" srcId="{CE26E39A-EF12-4B2F-8E4F-2F3961DBE450}" destId="{6F478277-3481-44FB-99D8-EFFAF8326B40}" srcOrd="2" destOrd="0" presId="urn:microsoft.com/office/officeart/2005/8/layout/process4"/>
    <dgm:cxn modelId="{9A0DA00F-EE34-4C53-9EF3-98479025D576}" type="presParOf" srcId="{6F478277-3481-44FB-99D8-EFFAF8326B40}" destId="{1C03D5CB-EB0F-4A7E-B8D7-06AE2338DECA}" srcOrd="0" destOrd="0" presId="urn:microsoft.com/office/officeart/2005/8/layout/process4"/>
    <dgm:cxn modelId="{949302CF-1933-42AA-A223-5FC3E0BAAB60}" type="presParOf" srcId="{3A18B1F0-D577-4E71-B0CA-E88320CA696F}" destId="{E77C5268-3FCF-4BF9-9A33-213705038602}" srcOrd="7" destOrd="0" presId="urn:microsoft.com/office/officeart/2005/8/layout/process4"/>
    <dgm:cxn modelId="{41802FDC-E820-440B-881A-61D4F1A50AF9}" type="presParOf" srcId="{3A18B1F0-D577-4E71-B0CA-E88320CA696F}" destId="{7D7E0204-A3E2-4E6D-B53B-2CC74A52A307}" srcOrd="8" destOrd="0" presId="urn:microsoft.com/office/officeart/2005/8/layout/process4"/>
    <dgm:cxn modelId="{F39785AD-3E1C-4F09-8D10-34720E7F0F61}" type="presParOf" srcId="{7D7E0204-A3E2-4E6D-B53B-2CC74A52A307}" destId="{1A2D124C-2D5C-4388-A252-4D6E9EDBEDFD}" srcOrd="0" destOrd="0" presId="urn:microsoft.com/office/officeart/2005/8/layout/process4"/>
    <dgm:cxn modelId="{31F9C679-5845-4927-87D4-26B1737E6575}" type="presParOf" srcId="{7D7E0204-A3E2-4E6D-B53B-2CC74A52A307}" destId="{417B5DB4-81A3-49CE-A1CE-8754D7663CCF}" srcOrd="1" destOrd="0" presId="urn:microsoft.com/office/officeart/2005/8/layout/process4"/>
    <dgm:cxn modelId="{FA319EC3-73B7-4190-BF16-4181D71BE187}" type="presParOf" srcId="{7D7E0204-A3E2-4E6D-B53B-2CC74A52A307}" destId="{AD746E26-7B7E-4419-B0F6-93B794C20574}" srcOrd="2" destOrd="0" presId="urn:microsoft.com/office/officeart/2005/8/layout/process4"/>
    <dgm:cxn modelId="{742C3793-8A31-4707-8E4C-1D0EE85FA0D1}" type="presParOf" srcId="{AD746E26-7B7E-4419-B0F6-93B794C20574}" destId="{50F5C384-978A-4A5A-955D-71133490CB00}" srcOrd="0" destOrd="0" presId="urn:microsoft.com/office/officeart/2005/8/layout/process4"/>
    <dgm:cxn modelId="{D702E6A7-391E-4CEF-8EC1-4CB2A076852F}" type="presParOf" srcId="{AD746E26-7B7E-4419-B0F6-93B794C20574}" destId="{6CACDF12-2765-49BD-8F83-9734EF6F1606}"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1C568119-EBD6-46E4-8F60-87A19217351D}" type="doc">
      <dgm:prSet loTypeId="urn:microsoft.com/office/officeart/2005/8/layout/process4" loCatId="list" qsTypeId="urn:microsoft.com/office/officeart/2005/8/quickstyle/simple1" qsCatId="simple" csTypeId="urn:microsoft.com/office/officeart/2005/8/colors/accent1_1" csCatId="accent1" phldr="1"/>
      <dgm:spPr/>
      <dgm:t>
        <a:bodyPr/>
        <a:lstStyle/>
        <a:p>
          <a:endParaRPr lang="en-US"/>
        </a:p>
      </dgm:t>
    </dgm:pt>
    <dgm:pt modelId="{6F98DF05-A7F6-402E-985C-5F7FFC8AAEBF}">
      <dgm:prSet phldrT="[Text]" custT="1"/>
      <dgm:spPr/>
      <dgm:t>
        <a:bodyPr/>
        <a:lstStyle/>
        <a:p>
          <a:r>
            <a:rPr lang="en-US" sz="2400" b="1" dirty="0" smtClean="0">
              <a:effectLst>
                <a:outerShdw blurRad="38100" dist="38100" dir="2700000" algn="tl">
                  <a:srgbClr val="000000">
                    <a:alpha val="43137"/>
                  </a:srgbClr>
                </a:outerShdw>
              </a:effectLst>
            </a:rPr>
            <a:t>Qualify Buyers</a:t>
          </a:r>
          <a:endParaRPr lang="en-US" sz="2400" b="1" dirty="0">
            <a:effectLst>
              <a:outerShdw blurRad="38100" dist="38100" dir="2700000" algn="tl">
                <a:srgbClr val="000000">
                  <a:alpha val="43137"/>
                </a:srgbClr>
              </a:outerShdw>
            </a:effectLst>
          </a:endParaRPr>
        </a:p>
      </dgm:t>
    </dgm:pt>
    <dgm:pt modelId="{F56B4FA4-EEE7-4347-8068-32DA6CA4B320}" type="parTrans" cxnId="{97C0FEE5-DD07-46A8-8964-00F81DBADE36}">
      <dgm:prSet/>
      <dgm:spPr/>
      <dgm:t>
        <a:bodyPr/>
        <a:lstStyle/>
        <a:p>
          <a:endParaRPr lang="en-US"/>
        </a:p>
      </dgm:t>
    </dgm:pt>
    <dgm:pt modelId="{327AC0B9-754F-46F5-8D2D-88E3230C4B48}" type="sibTrans" cxnId="{97C0FEE5-DD07-46A8-8964-00F81DBADE36}">
      <dgm:prSet/>
      <dgm:spPr/>
      <dgm:t>
        <a:bodyPr/>
        <a:lstStyle/>
        <a:p>
          <a:endParaRPr lang="en-US"/>
        </a:p>
      </dgm:t>
    </dgm:pt>
    <dgm:pt modelId="{9906EE64-1E95-4CA6-B168-167B4D00DF70}">
      <dgm:prSet phldrT="[Text]" custT="1"/>
      <dgm:spPr/>
      <dgm:t>
        <a:bodyPr/>
        <a:lstStyle/>
        <a:p>
          <a:r>
            <a:rPr lang="en-US" sz="2000" dirty="0" smtClean="0"/>
            <a:t>Dialog not Monologue</a:t>
          </a:r>
          <a:endParaRPr lang="en-US" sz="2000" dirty="0"/>
        </a:p>
      </dgm:t>
    </dgm:pt>
    <dgm:pt modelId="{5857A2EC-7358-4580-8187-23772D746F76}" type="parTrans" cxnId="{AD8E5FC8-96B3-451E-98AA-E0F76824EAE9}">
      <dgm:prSet/>
      <dgm:spPr/>
      <dgm:t>
        <a:bodyPr/>
        <a:lstStyle/>
        <a:p>
          <a:endParaRPr lang="en-US"/>
        </a:p>
      </dgm:t>
    </dgm:pt>
    <dgm:pt modelId="{7DED2B65-7778-4322-847D-95037BFDFDD0}" type="sibTrans" cxnId="{AD8E5FC8-96B3-451E-98AA-E0F76824EAE9}">
      <dgm:prSet/>
      <dgm:spPr/>
      <dgm:t>
        <a:bodyPr/>
        <a:lstStyle/>
        <a:p>
          <a:endParaRPr lang="en-US"/>
        </a:p>
      </dgm:t>
    </dgm:pt>
    <dgm:pt modelId="{6FFA6556-91FA-4F7E-8DD3-0FDF8D014BA0}">
      <dgm:prSet phldrT="[Text]" custT="1"/>
      <dgm:spPr/>
      <dgm:t>
        <a:bodyPr/>
        <a:lstStyle/>
        <a:p>
          <a:r>
            <a:rPr lang="en-US" sz="2000" dirty="0" smtClean="0"/>
            <a:t>Use Surveys</a:t>
          </a:r>
          <a:endParaRPr lang="en-US" sz="2000" dirty="0"/>
        </a:p>
      </dgm:t>
    </dgm:pt>
    <dgm:pt modelId="{C3EEF11A-A2AB-4928-A6C2-58EDE137C72B}" type="parTrans" cxnId="{E142C167-1104-4A93-BB25-91AE34521C1E}">
      <dgm:prSet/>
      <dgm:spPr/>
      <dgm:t>
        <a:bodyPr/>
        <a:lstStyle/>
        <a:p>
          <a:endParaRPr lang="en-US"/>
        </a:p>
      </dgm:t>
    </dgm:pt>
    <dgm:pt modelId="{8D954259-9981-4669-A44A-EB041463A676}" type="sibTrans" cxnId="{E142C167-1104-4A93-BB25-91AE34521C1E}">
      <dgm:prSet/>
      <dgm:spPr/>
      <dgm:t>
        <a:bodyPr/>
        <a:lstStyle/>
        <a:p>
          <a:endParaRPr lang="en-US"/>
        </a:p>
      </dgm:t>
    </dgm:pt>
    <dgm:pt modelId="{9CFFBB58-4199-4094-AC23-ADA9D82D6854}">
      <dgm:prSet phldrT="[Text]" custT="1"/>
      <dgm:spPr/>
      <dgm:t>
        <a:bodyPr/>
        <a:lstStyle/>
        <a:p>
          <a:r>
            <a:rPr lang="en-US" sz="2400" b="1" dirty="0" smtClean="0">
              <a:effectLst>
                <a:outerShdw blurRad="38100" dist="38100" dir="2700000" algn="tl">
                  <a:srgbClr val="000000">
                    <a:alpha val="43137"/>
                  </a:srgbClr>
                </a:outerShdw>
              </a:effectLst>
            </a:rPr>
            <a:t>Able Buyers</a:t>
          </a:r>
          <a:endParaRPr lang="en-US" sz="2400" b="1" dirty="0">
            <a:effectLst>
              <a:outerShdw blurRad="38100" dist="38100" dir="2700000" algn="tl">
                <a:srgbClr val="000000">
                  <a:alpha val="43137"/>
                </a:srgbClr>
              </a:outerShdw>
            </a:effectLst>
          </a:endParaRPr>
        </a:p>
      </dgm:t>
    </dgm:pt>
    <dgm:pt modelId="{B55C3A50-AB52-4015-BE5A-21BD289D6034}" type="parTrans" cxnId="{EAE833CB-0E20-4B9E-B8B9-6567ED95715C}">
      <dgm:prSet/>
      <dgm:spPr/>
      <dgm:t>
        <a:bodyPr/>
        <a:lstStyle/>
        <a:p>
          <a:endParaRPr lang="en-US"/>
        </a:p>
      </dgm:t>
    </dgm:pt>
    <dgm:pt modelId="{BEEFCBA4-4FE9-4DF2-B389-9F560E519FAA}" type="sibTrans" cxnId="{EAE833CB-0E20-4B9E-B8B9-6567ED95715C}">
      <dgm:prSet/>
      <dgm:spPr/>
      <dgm:t>
        <a:bodyPr/>
        <a:lstStyle/>
        <a:p>
          <a:endParaRPr lang="en-US"/>
        </a:p>
      </dgm:t>
    </dgm:pt>
    <dgm:pt modelId="{ACBD3F3B-6E56-4B87-A645-84584EC3C37D}">
      <dgm:prSet phldrT="[Text]" custT="1"/>
      <dgm:spPr/>
      <dgm:t>
        <a:bodyPr/>
        <a:lstStyle/>
        <a:p>
          <a:r>
            <a:rPr lang="en-US" sz="2000" dirty="0" smtClean="0"/>
            <a:t>Financially Able</a:t>
          </a:r>
        </a:p>
      </dgm:t>
    </dgm:pt>
    <dgm:pt modelId="{1D90D401-CE1D-4DC4-9E6D-30E303A96306}" type="parTrans" cxnId="{FC81D225-81CF-4A08-81B9-EB788831BBD7}">
      <dgm:prSet/>
      <dgm:spPr/>
      <dgm:t>
        <a:bodyPr/>
        <a:lstStyle/>
        <a:p>
          <a:endParaRPr lang="en-US"/>
        </a:p>
      </dgm:t>
    </dgm:pt>
    <dgm:pt modelId="{7658364A-D020-4C64-8459-F39EC87DE3DF}" type="sibTrans" cxnId="{FC81D225-81CF-4A08-81B9-EB788831BBD7}">
      <dgm:prSet/>
      <dgm:spPr/>
      <dgm:t>
        <a:bodyPr/>
        <a:lstStyle/>
        <a:p>
          <a:endParaRPr lang="en-US"/>
        </a:p>
      </dgm:t>
    </dgm:pt>
    <dgm:pt modelId="{C955467D-56B5-4A4A-9CC3-58E4A60E16D5}">
      <dgm:prSet phldrT="[Text]" custT="1"/>
      <dgm:spPr/>
      <dgm:t>
        <a:bodyPr/>
        <a:lstStyle/>
        <a:p>
          <a:r>
            <a:rPr lang="en-US" sz="2400" b="1" dirty="0" smtClean="0">
              <a:effectLst>
                <a:outerShdw blurRad="38100" dist="38100" dir="2700000" algn="tl">
                  <a:srgbClr val="000000">
                    <a:alpha val="43137"/>
                  </a:srgbClr>
                </a:outerShdw>
              </a:effectLst>
            </a:rPr>
            <a:t>Offer Terms</a:t>
          </a:r>
          <a:endParaRPr lang="en-US" sz="2400" b="1" dirty="0">
            <a:effectLst>
              <a:outerShdw blurRad="38100" dist="38100" dir="2700000" algn="tl">
                <a:srgbClr val="000000">
                  <a:alpha val="43137"/>
                </a:srgbClr>
              </a:outerShdw>
            </a:effectLst>
          </a:endParaRPr>
        </a:p>
      </dgm:t>
    </dgm:pt>
    <dgm:pt modelId="{9BB1A64A-74E9-4B02-B75F-796D74507592}" type="parTrans" cxnId="{6A618E0D-38BF-4BF8-AC12-29252B2E892A}">
      <dgm:prSet/>
      <dgm:spPr/>
      <dgm:t>
        <a:bodyPr/>
        <a:lstStyle/>
        <a:p>
          <a:endParaRPr lang="en-US"/>
        </a:p>
      </dgm:t>
    </dgm:pt>
    <dgm:pt modelId="{86FACB5D-B7F1-4A39-9111-3F8AA1B04EF6}" type="sibTrans" cxnId="{6A618E0D-38BF-4BF8-AC12-29252B2E892A}">
      <dgm:prSet/>
      <dgm:spPr/>
      <dgm:t>
        <a:bodyPr/>
        <a:lstStyle/>
        <a:p>
          <a:endParaRPr lang="en-US"/>
        </a:p>
      </dgm:t>
    </dgm:pt>
    <dgm:pt modelId="{FD5642EB-8105-454D-8420-471B306CB350}">
      <dgm:prSet phldrT="[Text]" custT="1"/>
      <dgm:spPr/>
      <dgm:t>
        <a:bodyPr/>
        <a:lstStyle/>
        <a:p>
          <a:r>
            <a:rPr lang="en-US" sz="2000" dirty="0" smtClean="0"/>
            <a:t>Pay closing costs,  terms, barter, rebates</a:t>
          </a:r>
          <a:endParaRPr lang="en-US" sz="2000" dirty="0"/>
        </a:p>
      </dgm:t>
    </dgm:pt>
    <dgm:pt modelId="{7C0A7AFE-7D63-4811-9392-051E0AFF5621}" type="parTrans" cxnId="{BD3EDBA3-F436-45AB-9474-D81B452D9643}">
      <dgm:prSet/>
      <dgm:spPr/>
      <dgm:t>
        <a:bodyPr/>
        <a:lstStyle/>
        <a:p>
          <a:endParaRPr lang="en-US"/>
        </a:p>
      </dgm:t>
    </dgm:pt>
    <dgm:pt modelId="{C69BC567-D8A8-4A8E-9A00-6FBCBC564A1B}" type="sibTrans" cxnId="{BD3EDBA3-F436-45AB-9474-D81B452D9643}">
      <dgm:prSet/>
      <dgm:spPr/>
      <dgm:t>
        <a:bodyPr/>
        <a:lstStyle/>
        <a:p>
          <a:endParaRPr lang="en-US"/>
        </a:p>
      </dgm:t>
    </dgm:pt>
    <dgm:pt modelId="{3A18B1F0-D577-4E71-B0CA-E88320CA696F}" type="pres">
      <dgm:prSet presAssocID="{1C568119-EBD6-46E4-8F60-87A19217351D}" presName="Name0" presStyleCnt="0">
        <dgm:presLayoutVars>
          <dgm:dir/>
          <dgm:animLvl val="lvl"/>
          <dgm:resizeHandles val="exact"/>
        </dgm:presLayoutVars>
      </dgm:prSet>
      <dgm:spPr/>
      <dgm:t>
        <a:bodyPr/>
        <a:lstStyle/>
        <a:p>
          <a:endParaRPr lang="en-US"/>
        </a:p>
      </dgm:t>
    </dgm:pt>
    <dgm:pt modelId="{67EA8837-0B99-4847-8F58-1FB288A7E7D9}" type="pres">
      <dgm:prSet presAssocID="{C955467D-56B5-4A4A-9CC3-58E4A60E16D5}" presName="boxAndChildren" presStyleCnt="0"/>
      <dgm:spPr/>
      <dgm:t>
        <a:bodyPr/>
        <a:lstStyle/>
        <a:p>
          <a:endParaRPr lang="en-US"/>
        </a:p>
      </dgm:t>
    </dgm:pt>
    <dgm:pt modelId="{3C61F635-6277-42E7-BDB6-E8A15E7CA4C6}" type="pres">
      <dgm:prSet presAssocID="{C955467D-56B5-4A4A-9CC3-58E4A60E16D5}" presName="parentTextBox" presStyleLbl="node1" presStyleIdx="0" presStyleCnt="3"/>
      <dgm:spPr/>
      <dgm:t>
        <a:bodyPr/>
        <a:lstStyle/>
        <a:p>
          <a:endParaRPr lang="en-US"/>
        </a:p>
      </dgm:t>
    </dgm:pt>
    <dgm:pt modelId="{646AB898-6EB4-4340-BCB5-2265BC529C4E}" type="pres">
      <dgm:prSet presAssocID="{C955467D-56B5-4A4A-9CC3-58E4A60E16D5}" presName="entireBox" presStyleLbl="node1" presStyleIdx="0" presStyleCnt="3"/>
      <dgm:spPr/>
      <dgm:t>
        <a:bodyPr/>
        <a:lstStyle/>
        <a:p>
          <a:endParaRPr lang="en-US"/>
        </a:p>
      </dgm:t>
    </dgm:pt>
    <dgm:pt modelId="{0D60227D-7FE7-4DBE-B8EA-99768F4DAE67}" type="pres">
      <dgm:prSet presAssocID="{C955467D-56B5-4A4A-9CC3-58E4A60E16D5}" presName="descendantBox" presStyleCnt="0"/>
      <dgm:spPr/>
      <dgm:t>
        <a:bodyPr/>
        <a:lstStyle/>
        <a:p>
          <a:endParaRPr lang="en-US"/>
        </a:p>
      </dgm:t>
    </dgm:pt>
    <dgm:pt modelId="{25120832-05FA-448F-9947-3BCBF5EDD95D}" type="pres">
      <dgm:prSet presAssocID="{FD5642EB-8105-454D-8420-471B306CB350}" presName="childTextBox" presStyleLbl="fgAccFollowNode1" presStyleIdx="0" presStyleCnt="4">
        <dgm:presLayoutVars>
          <dgm:bulletEnabled val="1"/>
        </dgm:presLayoutVars>
      </dgm:prSet>
      <dgm:spPr/>
      <dgm:t>
        <a:bodyPr/>
        <a:lstStyle/>
        <a:p>
          <a:endParaRPr lang="en-US"/>
        </a:p>
      </dgm:t>
    </dgm:pt>
    <dgm:pt modelId="{8235C18D-68D3-4F2F-8E7F-C38FF620907C}" type="pres">
      <dgm:prSet presAssocID="{BEEFCBA4-4FE9-4DF2-B389-9F560E519FAA}" presName="sp" presStyleCnt="0"/>
      <dgm:spPr/>
      <dgm:t>
        <a:bodyPr/>
        <a:lstStyle/>
        <a:p>
          <a:endParaRPr lang="en-US"/>
        </a:p>
      </dgm:t>
    </dgm:pt>
    <dgm:pt modelId="{CE26E39A-EF12-4B2F-8E4F-2F3961DBE450}" type="pres">
      <dgm:prSet presAssocID="{9CFFBB58-4199-4094-AC23-ADA9D82D6854}" presName="arrowAndChildren" presStyleCnt="0"/>
      <dgm:spPr/>
      <dgm:t>
        <a:bodyPr/>
        <a:lstStyle/>
        <a:p>
          <a:endParaRPr lang="en-US"/>
        </a:p>
      </dgm:t>
    </dgm:pt>
    <dgm:pt modelId="{EB70CA1E-3F13-44A5-B263-9F5BBEF1E3F7}" type="pres">
      <dgm:prSet presAssocID="{9CFFBB58-4199-4094-AC23-ADA9D82D6854}" presName="parentTextArrow" presStyleLbl="node1" presStyleIdx="0" presStyleCnt="3"/>
      <dgm:spPr/>
      <dgm:t>
        <a:bodyPr/>
        <a:lstStyle/>
        <a:p>
          <a:endParaRPr lang="en-US"/>
        </a:p>
      </dgm:t>
    </dgm:pt>
    <dgm:pt modelId="{9EFAB18E-C4AF-43E4-A637-45F38AD5B71C}" type="pres">
      <dgm:prSet presAssocID="{9CFFBB58-4199-4094-AC23-ADA9D82D6854}" presName="arrow" presStyleLbl="node1" presStyleIdx="1" presStyleCnt="3"/>
      <dgm:spPr/>
      <dgm:t>
        <a:bodyPr/>
        <a:lstStyle/>
        <a:p>
          <a:endParaRPr lang="en-US"/>
        </a:p>
      </dgm:t>
    </dgm:pt>
    <dgm:pt modelId="{6F478277-3481-44FB-99D8-EFFAF8326B40}" type="pres">
      <dgm:prSet presAssocID="{9CFFBB58-4199-4094-AC23-ADA9D82D6854}" presName="descendantArrow" presStyleCnt="0"/>
      <dgm:spPr/>
      <dgm:t>
        <a:bodyPr/>
        <a:lstStyle/>
        <a:p>
          <a:endParaRPr lang="en-US"/>
        </a:p>
      </dgm:t>
    </dgm:pt>
    <dgm:pt modelId="{1C03D5CB-EB0F-4A7E-B8D7-06AE2338DECA}" type="pres">
      <dgm:prSet presAssocID="{ACBD3F3B-6E56-4B87-A645-84584EC3C37D}" presName="childTextArrow" presStyleLbl="fgAccFollowNode1" presStyleIdx="1" presStyleCnt="4">
        <dgm:presLayoutVars>
          <dgm:bulletEnabled val="1"/>
        </dgm:presLayoutVars>
      </dgm:prSet>
      <dgm:spPr/>
      <dgm:t>
        <a:bodyPr/>
        <a:lstStyle/>
        <a:p>
          <a:endParaRPr lang="en-US"/>
        </a:p>
      </dgm:t>
    </dgm:pt>
    <dgm:pt modelId="{E77C5268-3FCF-4BF9-9A33-213705038602}" type="pres">
      <dgm:prSet presAssocID="{327AC0B9-754F-46F5-8D2D-88E3230C4B48}" presName="sp" presStyleCnt="0"/>
      <dgm:spPr/>
      <dgm:t>
        <a:bodyPr/>
        <a:lstStyle/>
        <a:p>
          <a:endParaRPr lang="en-US"/>
        </a:p>
      </dgm:t>
    </dgm:pt>
    <dgm:pt modelId="{7D7E0204-A3E2-4E6D-B53B-2CC74A52A307}" type="pres">
      <dgm:prSet presAssocID="{6F98DF05-A7F6-402E-985C-5F7FFC8AAEBF}" presName="arrowAndChildren" presStyleCnt="0"/>
      <dgm:spPr/>
      <dgm:t>
        <a:bodyPr/>
        <a:lstStyle/>
        <a:p>
          <a:endParaRPr lang="en-US"/>
        </a:p>
      </dgm:t>
    </dgm:pt>
    <dgm:pt modelId="{1A2D124C-2D5C-4388-A252-4D6E9EDBEDFD}" type="pres">
      <dgm:prSet presAssocID="{6F98DF05-A7F6-402E-985C-5F7FFC8AAEBF}" presName="parentTextArrow" presStyleLbl="node1" presStyleIdx="1" presStyleCnt="3"/>
      <dgm:spPr/>
      <dgm:t>
        <a:bodyPr/>
        <a:lstStyle/>
        <a:p>
          <a:endParaRPr lang="en-US"/>
        </a:p>
      </dgm:t>
    </dgm:pt>
    <dgm:pt modelId="{417B5DB4-81A3-49CE-A1CE-8754D7663CCF}" type="pres">
      <dgm:prSet presAssocID="{6F98DF05-A7F6-402E-985C-5F7FFC8AAEBF}" presName="arrow" presStyleLbl="node1" presStyleIdx="2" presStyleCnt="3"/>
      <dgm:spPr/>
      <dgm:t>
        <a:bodyPr/>
        <a:lstStyle/>
        <a:p>
          <a:endParaRPr lang="en-US"/>
        </a:p>
      </dgm:t>
    </dgm:pt>
    <dgm:pt modelId="{AD746E26-7B7E-4419-B0F6-93B794C20574}" type="pres">
      <dgm:prSet presAssocID="{6F98DF05-A7F6-402E-985C-5F7FFC8AAEBF}" presName="descendantArrow" presStyleCnt="0"/>
      <dgm:spPr/>
      <dgm:t>
        <a:bodyPr/>
        <a:lstStyle/>
        <a:p>
          <a:endParaRPr lang="en-US"/>
        </a:p>
      </dgm:t>
    </dgm:pt>
    <dgm:pt modelId="{50F5C384-978A-4A5A-955D-71133490CB00}" type="pres">
      <dgm:prSet presAssocID="{9906EE64-1E95-4CA6-B168-167B4D00DF70}" presName="childTextArrow" presStyleLbl="fgAccFollowNode1" presStyleIdx="2" presStyleCnt="4">
        <dgm:presLayoutVars>
          <dgm:bulletEnabled val="1"/>
        </dgm:presLayoutVars>
      </dgm:prSet>
      <dgm:spPr/>
      <dgm:t>
        <a:bodyPr/>
        <a:lstStyle/>
        <a:p>
          <a:endParaRPr lang="en-US"/>
        </a:p>
      </dgm:t>
    </dgm:pt>
    <dgm:pt modelId="{6CACDF12-2765-49BD-8F83-9734EF6F1606}" type="pres">
      <dgm:prSet presAssocID="{6FFA6556-91FA-4F7E-8DD3-0FDF8D014BA0}" presName="childTextArrow" presStyleLbl="fgAccFollowNode1" presStyleIdx="3" presStyleCnt="4">
        <dgm:presLayoutVars>
          <dgm:bulletEnabled val="1"/>
        </dgm:presLayoutVars>
      </dgm:prSet>
      <dgm:spPr/>
      <dgm:t>
        <a:bodyPr/>
        <a:lstStyle/>
        <a:p>
          <a:endParaRPr lang="en-US"/>
        </a:p>
      </dgm:t>
    </dgm:pt>
  </dgm:ptLst>
  <dgm:cxnLst>
    <dgm:cxn modelId="{45D149D1-36B1-4EA1-8D0B-ACF529F88BC8}" type="presOf" srcId="{6FFA6556-91FA-4F7E-8DD3-0FDF8D014BA0}" destId="{6CACDF12-2765-49BD-8F83-9734EF6F1606}" srcOrd="0" destOrd="0" presId="urn:microsoft.com/office/officeart/2005/8/layout/process4"/>
    <dgm:cxn modelId="{045A591A-CFAA-4FB7-B97F-6DB93A8ABD41}" type="presOf" srcId="{9CFFBB58-4199-4094-AC23-ADA9D82D6854}" destId="{9EFAB18E-C4AF-43E4-A637-45F38AD5B71C}" srcOrd="1" destOrd="0" presId="urn:microsoft.com/office/officeart/2005/8/layout/process4"/>
    <dgm:cxn modelId="{98C55C48-804B-43E1-BE6E-03613B20B40D}" type="presOf" srcId="{C955467D-56B5-4A4A-9CC3-58E4A60E16D5}" destId="{646AB898-6EB4-4340-BCB5-2265BC529C4E}" srcOrd="1" destOrd="0" presId="urn:microsoft.com/office/officeart/2005/8/layout/process4"/>
    <dgm:cxn modelId="{29AC2277-42DB-496F-B51B-FBC211FE5996}" type="presOf" srcId="{9CFFBB58-4199-4094-AC23-ADA9D82D6854}" destId="{EB70CA1E-3F13-44A5-B263-9F5BBEF1E3F7}" srcOrd="0" destOrd="0" presId="urn:microsoft.com/office/officeart/2005/8/layout/process4"/>
    <dgm:cxn modelId="{E142C167-1104-4A93-BB25-91AE34521C1E}" srcId="{6F98DF05-A7F6-402E-985C-5F7FFC8AAEBF}" destId="{6FFA6556-91FA-4F7E-8DD3-0FDF8D014BA0}" srcOrd="1" destOrd="0" parTransId="{C3EEF11A-A2AB-4928-A6C2-58EDE137C72B}" sibTransId="{8D954259-9981-4669-A44A-EB041463A676}"/>
    <dgm:cxn modelId="{EAE833CB-0E20-4B9E-B8B9-6567ED95715C}" srcId="{1C568119-EBD6-46E4-8F60-87A19217351D}" destId="{9CFFBB58-4199-4094-AC23-ADA9D82D6854}" srcOrd="1" destOrd="0" parTransId="{B55C3A50-AB52-4015-BE5A-21BD289D6034}" sibTransId="{BEEFCBA4-4FE9-4DF2-B389-9F560E519FAA}"/>
    <dgm:cxn modelId="{1331AE0C-6335-4E46-91BE-A0ACFDE9913A}" type="presOf" srcId="{1C568119-EBD6-46E4-8F60-87A19217351D}" destId="{3A18B1F0-D577-4E71-B0CA-E88320CA696F}" srcOrd="0" destOrd="0" presId="urn:microsoft.com/office/officeart/2005/8/layout/process4"/>
    <dgm:cxn modelId="{BD3EDBA3-F436-45AB-9474-D81B452D9643}" srcId="{C955467D-56B5-4A4A-9CC3-58E4A60E16D5}" destId="{FD5642EB-8105-454D-8420-471B306CB350}" srcOrd="0" destOrd="0" parTransId="{7C0A7AFE-7D63-4811-9392-051E0AFF5621}" sibTransId="{C69BC567-D8A8-4A8E-9A00-6FBCBC564A1B}"/>
    <dgm:cxn modelId="{97C0FEE5-DD07-46A8-8964-00F81DBADE36}" srcId="{1C568119-EBD6-46E4-8F60-87A19217351D}" destId="{6F98DF05-A7F6-402E-985C-5F7FFC8AAEBF}" srcOrd="0" destOrd="0" parTransId="{F56B4FA4-EEE7-4347-8068-32DA6CA4B320}" sibTransId="{327AC0B9-754F-46F5-8D2D-88E3230C4B48}"/>
    <dgm:cxn modelId="{AD8E5FC8-96B3-451E-98AA-E0F76824EAE9}" srcId="{6F98DF05-A7F6-402E-985C-5F7FFC8AAEBF}" destId="{9906EE64-1E95-4CA6-B168-167B4D00DF70}" srcOrd="0" destOrd="0" parTransId="{5857A2EC-7358-4580-8187-23772D746F76}" sibTransId="{7DED2B65-7778-4322-847D-95037BFDFDD0}"/>
    <dgm:cxn modelId="{3D95D6F5-43D0-4E91-9C24-D7D04184F677}" type="presOf" srcId="{6F98DF05-A7F6-402E-985C-5F7FFC8AAEBF}" destId="{1A2D124C-2D5C-4388-A252-4D6E9EDBEDFD}" srcOrd="0" destOrd="0" presId="urn:microsoft.com/office/officeart/2005/8/layout/process4"/>
    <dgm:cxn modelId="{6A618E0D-38BF-4BF8-AC12-29252B2E892A}" srcId="{1C568119-EBD6-46E4-8F60-87A19217351D}" destId="{C955467D-56B5-4A4A-9CC3-58E4A60E16D5}" srcOrd="2" destOrd="0" parTransId="{9BB1A64A-74E9-4B02-B75F-796D74507592}" sibTransId="{86FACB5D-B7F1-4A39-9111-3F8AA1B04EF6}"/>
    <dgm:cxn modelId="{FC81D225-81CF-4A08-81B9-EB788831BBD7}" srcId="{9CFFBB58-4199-4094-AC23-ADA9D82D6854}" destId="{ACBD3F3B-6E56-4B87-A645-84584EC3C37D}" srcOrd="0" destOrd="0" parTransId="{1D90D401-CE1D-4DC4-9E6D-30E303A96306}" sibTransId="{7658364A-D020-4C64-8459-F39EC87DE3DF}"/>
    <dgm:cxn modelId="{46D5CDCC-54FD-484A-8D40-22E828CA3ED5}" type="presOf" srcId="{C955467D-56B5-4A4A-9CC3-58E4A60E16D5}" destId="{3C61F635-6277-42E7-BDB6-E8A15E7CA4C6}" srcOrd="0" destOrd="0" presId="urn:microsoft.com/office/officeart/2005/8/layout/process4"/>
    <dgm:cxn modelId="{1F7CAE91-3FBB-4AF7-A65B-98CDEDDDF8D1}" type="presOf" srcId="{6F98DF05-A7F6-402E-985C-5F7FFC8AAEBF}" destId="{417B5DB4-81A3-49CE-A1CE-8754D7663CCF}" srcOrd="1" destOrd="0" presId="urn:microsoft.com/office/officeart/2005/8/layout/process4"/>
    <dgm:cxn modelId="{FD7C7058-C841-4CF2-A257-A6CE1CB72F5E}" type="presOf" srcId="{9906EE64-1E95-4CA6-B168-167B4D00DF70}" destId="{50F5C384-978A-4A5A-955D-71133490CB00}" srcOrd="0" destOrd="0" presId="urn:microsoft.com/office/officeart/2005/8/layout/process4"/>
    <dgm:cxn modelId="{37F7DE7D-B1B8-473C-A517-BEFCCC75ADC2}" type="presOf" srcId="{ACBD3F3B-6E56-4B87-A645-84584EC3C37D}" destId="{1C03D5CB-EB0F-4A7E-B8D7-06AE2338DECA}" srcOrd="0" destOrd="0" presId="urn:microsoft.com/office/officeart/2005/8/layout/process4"/>
    <dgm:cxn modelId="{AE88983E-1289-4480-A8EB-545B98395D3D}" type="presOf" srcId="{FD5642EB-8105-454D-8420-471B306CB350}" destId="{25120832-05FA-448F-9947-3BCBF5EDD95D}" srcOrd="0" destOrd="0" presId="urn:microsoft.com/office/officeart/2005/8/layout/process4"/>
    <dgm:cxn modelId="{C888DBA9-B36B-4767-9A03-13F44628D2D6}" type="presParOf" srcId="{3A18B1F0-D577-4E71-B0CA-E88320CA696F}" destId="{67EA8837-0B99-4847-8F58-1FB288A7E7D9}" srcOrd="0" destOrd="0" presId="urn:microsoft.com/office/officeart/2005/8/layout/process4"/>
    <dgm:cxn modelId="{FA495743-DE39-4F69-8312-6359A407EA63}" type="presParOf" srcId="{67EA8837-0B99-4847-8F58-1FB288A7E7D9}" destId="{3C61F635-6277-42E7-BDB6-E8A15E7CA4C6}" srcOrd="0" destOrd="0" presId="urn:microsoft.com/office/officeart/2005/8/layout/process4"/>
    <dgm:cxn modelId="{D3821D02-142C-4BF0-B70F-B2586BC2292B}" type="presParOf" srcId="{67EA8837-0B99-4847-8F58-1FB288A7E7D9}" destId="{646AB898-6EB4-4340-BCB5-2265BC529C4E}" srcOrd="1" destOrd="0" presId="urn:microsoft.com/office/officeart/2005/8/layout/process4"/>
    <dgm:cxn modelId="{BBC8E2B1-6FCB-4558-82FD-465282FE3D63}" type="presParOf" srcId="{67EA8837-0B99-4847-8F58-1FB288A7E7D9}" destId="{0D60227D-7FE7-4DBE-B8EA-99768F4DAE67}" srcOrd="2" destOrd="0" presId="urn:microsoft.com/office/officeart/2005/8/layout/process4"/>
    <dgm:cxn modelId="{6EEDB4D3-D3B6-4643-BD0B-F0E6866251B2}" type="presParOf" srcId="{0D60227D-7FE7-4DBE-B8EA-99768F4DAE67}" destId="{25120832-05FA-448F-9947-3BCBF5EDD95D}" srcOrd="0" destOrd="0" presId="urn:microsoft.com/office/officeart/2005/8/layout/process4"/>
    <dgm:cxn modelId="{82B0FA3D-D930-4449-B229-0493FEBA92D1}" type="presParOf" srcId="{3A18B1F0-D577-4E71-B0CA-E88320CA696F}" destId="{8235C18D-68D3-4F2F-8E7F-C38FF620907C}" srcOrd="1" destOrd="0" presId="urn:microsoft.com/office/officeart/2005/8/layout/process4"/>
    <dgm:cxn modelId="{245F1E49-B628-4304-BEF0-A48C6C3A56FC}" type="presParOf" srcId="{3A18B1F0-D577-4E71-B0CA-E88320CA696F}" destId="{CE26E39A-EF12-4B2F-8E4F-2F3961DBE450}" srcOrd="2" destOrd="0" presId="urn:microsoft.com/office/officeart/2005/8/layout/process4"/>
    <dgm:cxn modelId="{B5E87008-B4BE-40A0-BD1C-9D2AFC879A10}" type="presParOf" srcId="{CE26E39A-EF12-4B2F-8E4F-2F3961DBE450}" destId="{EB70CA1E-3F13-44A5-B263-9F5BBEF1E3F7}" srcOrd="0" destOrd="0" presId="urn:microsoft.com/office/officeart/2005/8/layout/process4"/>
    <dgm:cxn modelId="{3DFD7AE3-94AC-4C95-8CC0-39C23B5D50D2}" type="presParOf" srcId="{CE26E39A-EF12-4B2F-8E4F-2F3961DBE450}" destId="{9EFAB18E-C4AF-43E4-A637-45F38AD5B71C}" srcOrd="1" destOrd="0" presId="urn:microsoft.com/office/officeart/2005/8/layout/process4"/>
    <dgm:cxn modelId="{C1466468-7375-4ABA-ADE9-92E36049638B}" type="presParOf" srcId="{CE26E39A-EF12-4B2F-8E4F-2F3961DBE450}" destId="{6F478277-3481-44FB-99D8-EFFAF8326B40}" srcOrd="2" destOrd="0" presId="urn:microsoft.com/office/officeart/2005/8/layout/process4"/>
    <dgm:cxn modelId="{7978E40E-324B-49A0-8591-A62D3ACFA36E}" type="presParOf" srcId="{6F478277-3481-44FB-99D8-EFFAF8326B40}" destId="{1C03D5CB-EB0F-4A7E-B8D7-06AE2338DECA}" srcOrd="0" destOrd="0" presId="urn:microsoft.com/office/officeart/2005/8/layout/process4"/>
    <dgm:cxn modelId="{BE25DFA2-0647-4D2F-A017-E59FD8765B8C}" type="presParOf" srcId="{3A18B1F0-D577-4E71-B0CA-E88320CA696F}" destId="{E77C5268-3FCF-4BF9-9A33-213705038602}" srcOrd="3" destOrd="0" presId="urn:microsoft.com/office/officeart/2005/8/layout/process4"/>
    <dgm:cxn modelId="{3B0C7C2D-5BC2-4B7A-9540-D4B3FC7C285F}" type="presParOf" srcId="{3A18B1F0-D577-4E71-B0CA-E88320CA696F}" destId="{7D7E0204-A3E2-4E6D-B53B-2CC74A52A307}" srcOrd="4" destOrd="0" presId="urn:microsoft.com/office/officeart/2005/8/layout/process4"/>
    <dgm:cxn modelId="{C5EA38F1-021D-444B-B49B-ED9A7456CC0F}" type="presParOf" srcId="{7D7E0204-A3E2-4E6D-B53B-2CC74A52A307}" destId="{1A2D124C-2D5C-4388-A252-4D6E9EDBEDFD}" srcOrd="0" destOrd="0" presId="urn:microsoft.com/office/officeart/2005/8/layout/process4"/>
    <dgm:cxn modelId="{2AF63FD2-9189-4AD1-99FB-A619D361B2FF}" type="presParOf" srcId="{7D7E0204-A3E2-4E6D-B53B-2CC74A52A307}" destId="{417B5DB4-81A3-49CE-A1CE-8754D7663CCF}" srcOrd="1" destOrd="0" presId="urn:microsoft.com/office/officeart/2005/8/layout/process4"/>
    <dgm:cxn modelId="{C6C6F8E6-FABA-465D-8927-F90AF30A2DF5}" type="presParOf" srcId="{7D7E0204-A3E2-4E6D-B53B-2CC74A52A307}" destId="{AD746E26-7B7E-4419-B0F6-93B794C20574}" srcOrd="2" destOrd="0" presId="urn:microsoft.com/office/officeart/2005/8/layout/process4"/>
    <dgm:cxn modelId="{BD1B4FB0-C961-481F-9923-452CF99FBC22}" type="presParOf" srcId="{AD746E26-7B7E-4419-B0F6-93B794C20574}" destId="{50F5C384-978A-4A5A-955D-71133490CB00}" srcOrd="0" destOrd="0" presId="urn:microsoft.com/office/officeart/2005/8/layout/process4"/>
    <dgm:cxn modelId="{0F6C2396-56C7-4346-A47B-29B61C349121}" type="presParOf" srcId="{AD746E26-7B7E-4419-B0F6-93B794C20574}" destId="{6CACDF12-2765-49BD-8F83-9734EF6F1606}"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2F6122C-7C42-40E1-8639-AAEDA3223F1D}"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en-US"/>
        </a:p>
      </dgm:t>
    </dgm:pt>
    <dgm:pt modelId="{3D657820-596E-47E8-B91F-87A63296C5F7}">
      <dgm:prSet phldrT="[Text]"/>
      <dgm:spPr/>
      <dgm:t>
        <a:bodyPr/>
        <a:lstStyle/>
        <a:p>
          <a:r>
            <a:rPr lang="en-US" dirty="0" smtClean="0"/>
            <a:t>Motivation behind it</a:t>
          </a:r>
          <a:endParaRPr lang="en-US" dirty="0"/>
        </a:p>
      </dgm:t>
    </dgm:pt>
    <dgm:pt modelId="{35436FC5-4B81-48DB-8480-9298088B2320}" type="parTrans" cxnId="{A891E211-4C59-4881-89F1-E704F668AC52}">
      <dgm:prSet/>
      <dgm:spPr/>
      <dgm:t>
        <a:bodyPr/>
        <a:lstStyle/>
        <a:p>
          <a:endParaRPr lang="en-US"/>
        </a:p>
      </dgm:t>
    </dgm:pt>
    <dgm:pt modelId="{A40AC7C6-5CC5-40E7-89CE-DA08230507F1}" type="sibTrans" cxnId="{A891E211-4C59-4881-89F1-E704F668AC52}">
      <dgm:prSet/>
      <dgm:spPr/>
      <dgm:t>
        <a:bodyPr/>
        <a:lstStyle/>
        <a:p>
          <a:endParaRPr lang="en-US"/>
        </a:p>
      </dgm:t>
    </dgm:pt>
    <dgm:pt modelId="{CA6C5FE9-703A-46DD-AD40-98FDEC980B22}">
      <dgm:prSet phldrT="[Text]"/>
      <dgm:spPr/>
      <dgm:t>
        <a:bodyPr/>
        <a:lstStyle/>
        <a:p>
          <a:r>
            <a:rPr lang="en-US" dirty="0" smtClean="0"/>
            <a:t>Offer Solutions &amp; Listen</a:t>
          </a:r>
          <a:endParaRPr lang="en-US" dirty="0"/>
        </a:p>
      </dgm:t>
    </dgm:pt>
    <dgm:pt modelId="{996E240D-DD1A-4814-8112-96A260F2533E}" type="parTrans" cxnId="{CA030CE0-EBB1-41BE-A0EB-C99A33AD9A14}">
      <dgm:prSet/>
      <dgm:spPr/>
      <dgm:t>
        <a:bodyPr/>
        <a:lstStyle/>
        <a:p>
          <a:endParaRPr lang="en-US"/>
        </a:p>
      </dgm:t>
    </dgm:pt>
    <dgm:pt modelId="{E035A3FA-9DCB-44E5-ACE3-8947F12945DD}" type="sibTrans" cxnId="{CA030CE0-EBB1-41BE-A0EB-C99A33AD9A14}">
      <dgm:prSet/>
      <dgm:spPr/>
      <dgm:t>
        <a:bodyPr/>
        <a:lstStyle/>
        <a:p>
          <a:endParaRPr lang="en-US"/>
        </a:p>
      </dgm:t>
    </dgm:pt>
    <dgm:pt modelId="{3527CCD9-967A-4070-B165-79C39A1F62ED}">
      <dgm:prSet phldrT="[Text]"/>
      <dgm:spPr/>
      <dgm:t>
        <a:bodyPr/>
        <a:lstStyle/>
        <a:p>
          <a:r>
            <a:rPr lang="en-US" dirty="0" smtClean="0"/>
            <a:t>Set an Appointment within 24 hrs</a:t>
          </a:r>
          <a:endParaRPr lang="en-US" dirty="0"/>
        </a:p>
      </dgm:t>
    </dgm:pt>
    <dgm:pt modelId="{0A87B9BF-03BA-4D2A-ACBB-DCB18A1810F1}" type="parTrans" cxnId="{3EF170C5-F29F-488E-9556-D7EFB562C71A}">
      <dgm:prSet/>
      <dgm:spPr/>
      <dgm:t>
        <a:bodyPr/>
        <a:lstStyle/>
        <a:p>
          <a:endParaRPr lang="en-US"/>
        </a:p>
      </dgm:t>
    </dgm:pt>
    <dgm:pt modelId="{1FA4CA60-0B16-4C76-B398-BD0E54163C65}" type="sibTrans" cxnId="{3EF170C5-F29F-488E-9556-D7EFB562C71A}">
      <dgm:prSet/>
      <dgm:spPr/>
      <dgm:t>
        <a:bodyPr/>
        <a:lstStyle/>
        <a:p>
          <a:endParaRPr lang="en-US"/>
        </a:p>
      </dgm:t>
    </dgm:pt>
    <dgm:pt modelId="{54545248-1D39-45BC-9F66-91F390E5ECCE}">
      <dgm:prSet phldrT="[Text]"/>
      <dgm:spPr/>
      <dgm:t>
        <a:bodyPr/>
        <a:lstStyle/>
        <a:p>
          <a:r>
            <a:rPr lang="en-US" dirty="0" smtClean="0"/>
            <a:t>Find the Seller’s “weakness”</a:t>
          </a:r>
          <a:endParaRPr lang="en-US" dirty="0"/>
        </a:p>
      </dgm:t>
    </dgm:pt>
    <dgm:pt modelId="{2F922753-9691-4D3C-9026-D3B7573B940A}" type="parTrans" cxnId="{40742B7F-CC0A-479D-8507-EE027BDA0282}">
      <dgm:prSet/>
      <dgm:spPr/>
      <dgm:t>
        <a:bodyPr/>
        <a:lstStyle/>
        <a:p>
          <a:endParaRPr lang="en-US"/>
        </a:p>
      </dgm:t>
    </dgm:pt>
    <dgm:pt modelId="{ACDB1A79-5114-4011-A380-FCDB68EDFCAD}" type="sibTrans" cxnId="{40742B7F-CC0A-479D-8507-EE027BDA0282}">
      <dgm:prSet/>
      <dgm:spPr/>
      <dgm:t>
        <a:bodyPr/>
        <a:lstStyle/>
        <a:p>
          <a:endParaRPr lang="en-US"/>
        </a:p>
      </dgm:t>
    </dgm:pt>
    <dgm:pt modelId="{A47070BE-F5F8-4166-A490-F5AA0E81A8FC}" type="pres">
      <dgm:prSet presAssocID="{62F6122C-7C42-40E1-8639-AAEDA3223F1D}" presName="linear" presStyleCnt="0">
        <dgm:presLayoutVars>
          <dgm:dir/>
          <dgm:animLvl val="lvl"/>
          <dgm:resizeHandles val="exact"/>
        </dgm:presLayoutVars>
      </dgm:prSet>
      <dgm:spPr/>
      <dgm:t>
        <a:bodyPr/>
        <a:lstStyle/>
        <a:p>
          <a:endParaRPr lang="en-US"/>
        </a:p>
      </dgm:t>
    </dgm:pt>
    <dgm:pt modelId="{7F0ED9B7-1C92-4097-BE97-27891F8D4907}" type="pres">
      <dgm:prSet presAssocID="{3D657820-596E-47E8-B91F-87A63296C5F7}" presName="parentLin" presStyleCnt="0"/>
      <dgm:spPr/>
      <dgm:t>
        <a:bodyPr/>
        <a:lstStyle/>
        <a:p>
          <a:endParaRPr lang="en-US"/>
        </a:p>
      </dgm:t>
    </dgm:pt>
    <dgm:pt modelId="{AB030293-6C69-4F8F-B32B-D8DF84975E8B}" type="pres">
      <dgm:prSet presAssocID="{3D657820-596E-47E8-B91F-87A63296C5F7}" presName="parentLeftMargin" presStyleLbl="node1" presStyleIdx="0" presStyleCnt="3"/>
      <dgm:spPr/>
      <dgm:t>
        <a:bodyPr/>
        <a:lstStyle/>
        <a:p>
          <a:endParaRPr lang="en-US"/>
        </a:p>
      </dgm:t>
    </dgm:pt>
    <dgm:pt modelId="{3184FCF1-DA6C-484C-9292-68FF1D1D4A71}" type="pres">
      <dgm:prSet presAssocID="{3D657820-596E-47E8-B91F-87A63296C5F7}" presName="parentText" presStyleLbl="node1" presStyleIdx="0" presStyleCnt="3">
        <dgm:presLayoutVars>
          <dgm:chMax val="0"/>
          <dgm:bulletEnabled val="1"/>
        </dgm:presLayoutVars>
      </dgm:prSet>
      <dgm:spPr/>
      <dgm:t>
        <a:bodyPr/>
        <a:lstStyle/>
        <a:p>
          <a:endParaRPr lang="en-US"/>
        </a:p>
      </dgm:t>
    </dgm:pt>
    <dgm:pt modelId="{39CE8764-717F-4F32-95BE-6AEDE7387C22}" type="pres">
      <dgm:prSet presAssocID="{3D657820-596E-47E8-B91F-87A63296C5F7}" presName="negativeSpace" presStyleCnt="0"/>
      <dgm:spPr/>
      <dgm:t>
        <a:bodyPr/>
        <a:lstStyle/>
        <a:p>
          <a:endParaRPr lang="en-US"/>
        </a:p>
      </dgm:t>
    </dgm:pt>
    <dgm:pt modelId="{80D26996-28C5-4199-B02A-22D510BF7E09}" type="pres">
      <dgm:prSet presAssocID="{3D657820-596E-47E8-B91F-87A63296C5F7}" presName="childText" presStyleLbl="conFgAcc1" presStyleIdx="0" presStyleCnt="3">
        <dgm:presLayoutVars>
          <dgm:bulletEnabled val="1"/>
        </dgm:presLayoutVars>
      </dgm:prSet>
      <dgm:spPr/>
      <dgm:t>
        <a:bodyPr/>
        <a:lstStyle/>
        <a:p>
          <a:endParaRPr lang="en-US"/>
        </a:p>
      </dgm:t>
    </dgm:pt>
    <dgm:pt modelId="{B5502DA1-1466-432A-A87C-50EB8BA30F3E}" type="pres">
      <dgm:prSet presAssocID="{A40AC7C6-5CC5-40E7-89CE-DA08230507F1}" presName="spaceBetweenRectangles" presStyleCnt="0"/>
      <dgm:spPr/>
      <dgm:t>
        <a:bodyPr/>
        <a:lstStyle/>
        <a:p>
          <a:endParaRPr lang="en-US"/>
        </a:p>
      </dgm:t>
    </dgm:pt>
    <dgm:pt modelId="{400C609C-CBB1-4FB7-9D2C-732517D22713}" type="pres">
      <dgm:prSet presAssocID="{CA6C5FE9-703A-46DD-AD40-98FDEC980B22}" presName="parentLin" presStyleCnt="0"/>
      <dgm:spPr/>
      <dgm:t>
        <a:bodyPr/>
        <a:lstStyle/>
        <a:p>
          <a:endParaRPr lang="en-US"/>
        </a:p>
      </dgm:t>
    </dgm:pt>
    <dgm:pt modelId="{BBC55739-96F2-4EC8-B082-3051480CCFEC}" type="pres">
      <dgm:prSet presAssocID="{CA6C5FE9-703A-46DD-AD40-98FDEC980B22}" presName="parentLeftMargin" presStyleLbl="node1" presStyleIdx="0" presStyleCnt="3"/>
      <dgm:spPr/>
      <dgm:t>
        <a:bodyPr/>
        <a:lstStyle/>
        <a:p>
          <a:endParaRPr lang="en-US"/>
        </a:p>
      </dgm:t>
    </dgm:pt>
    <dgm:pt modelId="{27A92DBA-6530-448D-8FE9-E4D225230C54}" type="pres">
      <dgm:prSet presAssocID="{CA6C5FE9-703A-46DD-AD40-98FDEC980B22}" presName="parentText" presStyleLbl="node1" presStyleIdx="1" presStyleCnt="3">
        <dgm:presLayoutVars>
          <dgm:chMax val="0"/>
          <dgm:bulletEnabled val="1"/>
        </dgm:presLayoutVars>
      </dgm:prSet>
      <dgm:spPr/>
      <dgm:t>
        <a:bodyPr/>
        <a:lstStyle/>
        <a:p>
          <a:endParaRPr lang="en-US"/>
        </a:p>
      </dgm:t>
    </dgm:pt>
    <dgm:pt modelId="{269BACF1-A2FC-4C9E-A1BD-208BB2CB5A17}" type="pres">
      <dgm:prSet presAssocID="{CA6C5FE9-703A-46DD-AD40-98FDEC980B22}" presName="negativeSpace" presStyleCnt="0"/>
      <dgm:spPr/>
      <dgm:t>
        <a:bodyPr/>
        <a:lstStyle/>
        <a:p>
          <a:endParaRPr lang="en-US"/>
        </a:p>
      </dgm:t>
    </dgm:pt>
    <dgm:pt modelId="{4CD47E15-25CC-4EC0-9EEF-E7CCF85F3477}" type="pres">
      <dgm:prSet presAssocID="{CA6C5FE9-703A-46DD-AD40-98FDEC980B22}" presName="childText" presStyleLbl="conFgAcc1" presStyleIdx="1" presStyleCnt="3">
        <dgm:presLayoutVars>
          <dgm:bulletEnabled val="1"/>
        </dgm:presLayoutVars>
      </dgm:prSet>
      <dgm:spPr/>
      <dgm:t>
        <a:bodyPr/>
        <a:lstStyle/>
        <a:p>
          <a:endParaRPr lang="en-US"/>
        </a:p>
      </dgm:t>
    </dgm:pt>
    <dgm:pt modelId="{3BB7394A-80CF-464A-89A7-435C8660D330}" type="pres">
      <dgm:prSet presAssocID="{E035A3FA-9DCB-44E5-ACE3-8947F12945DD}" presName="spaceBetweenRectangles" presStyleCnt="0"/>
      <dgm:spPr/>
      <dgm:t>
        <a:bodyPr/>
        <a:lstStyle/>
        <a:p>
          <a:endParaRPr lang="en-US"/>
        </a:p>
      </dgm:t>
    </dgm:pt>
    <dgm:pt modelId="{329D4163-099C-424D-87DA-74F93573EAF5}" type="pres">
      <dgm:prSet presAssocID="{3527CCD9-967A-4070-B165-79C39A1F62ED}" presName="parentLin" presStyleCnt="0"/>
      <dgm:spPr/>
      <dgm:t>
        <a:bodyPr/>
        <a:lstStyle/>
        <a:p>
          <a:endParaRPr lang="en-US"/>
        </a:p>
      </dgm:t>
    </dgm:pt>
    <dgm:pt modelId="{D999CB1D-BEB7-498A-847A-4DE64CABAABC}" type="pres">
      <dgm:prSet presAssocID="{3527CCD9-967A-4070-B165-79C39A1F62ED}" presName="parentLeftMargin" presStyleLbl="node1" presStyleIdx="1" presStyleCnt="3"/>
      <dgm:spPr/>
      <dgm:t>
        <a:bodyPr/>
        <a:lstStyle/>
        <a:p>
          <a:endParaRPr lang="en-US"/>
        </a:p>
      </dgm:t>
    </dgm:pt>
    <dgm:pt modelId="{95E6650F-CF86-4133-AC61-DDF228BA9AAF}" type="pres">
      <dgm:prSet presAssocID="{3527CCD9-967A-4070-B165-79C39A1F62ED}" presName="parentText" presStyleLbl="node1" presStyleIdx="2" presStyleCnt="3">
        <dgm:presLayoutVars>
          <dgm:chMax val="0"/>
          <dgm:bulletEnabled val="1"/>
        </dgm:presLayoutVars>
      </dgm:prSet>
      <dgm:spPr/>
      <dgm:t>
        <a:bodyPr/>
        <a:lstStyle/>
        <a:p>
          <a:endParaRPr lang="en-US"/>
        </a:p>
      </dgm:t>
    </dgm:pt>
    <dgm:pt modelId="{31DBD136-7848-4373-8EC9-552A541AA27E}" type="pres">
      <dgm:prSet presAssocID="{3527CCD9-967A-4070-B165-79C39A1F62ED}" presName="negativeSpace" presStyleCnt="0"/>
      <dgm:spPr/>
      <dgm:t>
        <a:bodyPr/>
        <a:lstStyle/>
        <a:p>
          <a:endParaRPr lang="en-US"/>
        </a:p>
      </dgm:t>
    </dgm:pt>
    <dgm:pt modelId="{B9D5A4CF-8046-4C35-9577-246D5E2C690A}" type="pres">
      <dgm:prSet presAssocID="{3527CCD9-967A-4070-B165-79C39A1F62ED}" presName="childText" presStyleLbl="conFgAcc1" presStyleIdx="2" presStyleCnt="3">
        <dgm:presLayoutVars>
          <dgm:bulletEnabled val="1"/>
        </dgm:presLayoutVars>
      </dgm:prSet>
      <dgm:spPr/>
      <dgm:t>
        <a:bodyPr/>
        <a:lstStyle/>
        <a:p>
          <a:endParaRPr lang="en-US"/>
        </a:p>
      </dgm:t>
    </dgm:pt>
  </dgm:ptLst>
  <dgm:cxnLst>
    <dgm:cxn modelId="{8F95F78C-501E-44BC-B4C2-39C084020D3D}" type="presOf" srcId="{CA6C5FE9-703A-46DD-AD40-98FDEC980B22}" destId="{BBC55739-96F2-4EC8-B082-3051480CCFEC}" srcOrd="0" destOrd="0" presId="urn:microsoft.com/office/officeart/2005/8/layout/list1"/>
    <dgm:cxn modelId="{A891E211-4C59-4881-89F1-E704F668AC52}" srcId="{62F6122C-7C42-40E1-8639-AAEDA3223F1D}" destId="{3D657820-596E-47E8-B91F-87A63296C5F7}" srcOrd="0" destOrd="0" parTransId="{35436FC5-4B81-48DB-8480-9298088B2320}" sibTransId="{A40AC7C6-5CC5-40E7-89CE-DA08230507F1}"/>
    <dgm:cxn modelId="{67A91D27-BE3B-436D-955C-368C262BF26A}" type="presOf" srcId="{62F6122C-7C42-40E1-8639-AAEDA3223F1D}" destId="{A47070BE-F5F8-4166-A490-F5AA0E81A8FC}" srcOrd="0" destOrd="0" presId="urn:microsoft.com/office/officeart/2005/8/layout/list1"/>
    <dgm:cxn modelId="{5B81D684-BB07-453B-BCBE-6DB5C53E9AEA}" type="presOf" srcId="{3527CCD9-967A-4070-B165-79C39A1F62ED}" destId="{D999CB1D-BEB7-498A-847A-4DE64CABAABC}" srcOrd="0" destOrd="0" presId="urn:microsoft.com/office/officeart/2005/8/layout/list1"/>
    <dgm:cxn modelId="{3EF170C5-F29F-488E-9556-D7EFB562C71A}" srcId="{62F6122C-7C42-40E1-8639-AAEDA3223F1D}" destId="{3527CCD9-967A-4070-B165-79C39A1F62ED}" srcOrd="2" destOrd="0" parTransId="{0A87B9BF-03BA-4D2A-ACBB-DCB18A1810F1}" sibTransId="{1FA4CA60-0B16-4C76-B398-BD0E54163C65}"/>
    <dgm:cxn modelId="{CA030CE0-EBB1-41BE-A0EB-C99A33AD9A14}" srcId="{62F6122C-7C42-40E1-8639-AAEDA3223F1D}" destId="{CA6C5FE9-703A-46DD-AD40-98FDEC980B22}" srcOrd="1" destOrd="0" parTransId="{996E240D-DD1A-4814-8112-96A260F2533E}" sibTransId="{E035A3FA-9DCB-44E5-ACE3-8947F12945DD}"/>
    <dgm:cxn modelId="{6316AA1F-8678-487D-9FD4-28B8D0BE4310}" type="presOf" srcId="{CA6C5FE9-703A-46DD-AD40-98FDEC980B22}" destId="{27A92DBA-6530-448D-8FE9-E4D225230C54}" srcOrd="1" destOrd="0" presId="urn:microsoft.com/office/officeart/2005/8/layout/list1"/>
    <dgm:cxn modelId="{7B3FE6B4-C75B-4E4B-9BB8-9ABD0AF66FF2}" type="presOf" srcId="{3D657820-596E-47E8-B91F-87A63296C5F7}" destId="{3184FCF1-DA6C-484C-9292-68FF1D1D4A71}" srcOrd="1" destOrd="0" presId="urn:microsoft.com/office/officeart/2005/8/layout/list1"/>
    <dgm:cxn modelId="{F9AB5A30-A00B-4700-9E78-596812CEAA3B}" type="presOf" srcId="{54545248-1D39-45BC-9F66-91F390E5ECCE}" destId="{80D26996-28C5-4199-B02A-22D510BF7E09}" srcOrd="0" destOrd="0" presId="urn:microsoft.com/office/officeart/2005/8/layout/list1"/>
    <dgm:cxn modelId="{C201DB1F-8CA8-4DBD-9A2C-BB730681087D}" type="presOf" srcId="{3D657820-596E-47E8-B91F-87A63296C5F7}" destId="{AB030293-6C69-4F8F-B32B-D8DF84975E8B}" srcOrd="0" destOrd="0" presId="urn:microsoft.com/office/officeart/2005/8/layout/list1"/>
    <dgm:cxn modelId="{F36A1FC2-9EB6-4B86-9AEE-8C38AD97B7DA}" type="presOf" srcId="{3527CCD9-967A-4070-B165-79C39A1F62ED}" destId="{95E6650F-CF86-4133-AC61-DDF228BA9AAF}" srcOrd="1" destOrd="0" presId="urn:microsoft.com/office/officeart/2005/8/layout/list1"/>
    <dgm:cxn modelId="{40742B7F-CC0A-479D-8507-EE027BDA0282}" srcId="{3D657820-596E-47E8-B91F-87A63296C5F7}" destId="{54545248-1D39-45BC-9F66-91F390E5ECCE}" srcOrd="0" destOrd="0" parTransId="{2F922753-9691-4D3C-9026-D3B7573B940A}" sibTransId="{ACDB1A79-5114-4011-A380-FCDB68EDFCAD}"/>
    <dgm:cxn modelId="{6F34EA1E-A975-4D5A-95F8-244622132FF6}" type="presParOf" srcId="{A47070BE-F5F8-4166-A490-F5AA0E81A8FC}" destId="{7F0ED9B7-1C92-4097-BE97-27891F8D4907}" srcOrd="0" destOrd="0" presId="urn:microsoft.com/office/officeart/2005/8/layout/list1"/>
    <dgm:cxn modelId="{79E68336-9242-42D5-A471-EBB78C1B2EC7}" type="presParOf" srcId="{7F0ED9B7-1C92-4097-BE97-27891F8D4907}" destId="{AB030293-6C69-4F8F-B32B-D8DF84975E8B}" srcOrd="0" destOrd="0" presId="urn:microsoft.com/office/officeart/2005/8/layout/list1"/>
    <dgm:cxn modelId="{104DCA13-7D21-4B9D-AF8D-3DA9D8CE4B53}" type="presParOf" srcId="{7F0ED9B7-1C92-4097-BE97-27891F8D4907}" destId="{3184FCF1-DA6C-484C-9292-68FF1D1D4A71}" srcOrd="1" destOrd="0" presId="urn:microsoft.com/office/officeart/2005/8/layout/list1"/>
    <dgm:cxn modelId="{34F25E86-5577-4B23-AEF1-0C3511C4719A}" type="presParOf" srcId="{A47070BE-F5F8-4166-A490-F5AA0E81A8FC}" destId="{39CE8764-717F-4F32-95BE-6AEDE7387C22}" srcOrd="1" destOrd="0" presId="urn:microsoft.com/office/officeart/2005/8/layout/list1"/>
    <dgm:cxn modelId="{915A3A13-6978-4EC5-87DC-24173F8D0CCB}" type="presParOf" srcId="{A47070BE-F5F8-4166-A490-F5AA0E81A8FC}" destId="{80D26996-28C5-4199-B02A-22D510BF7E09}" srcOrd="2" destOrd="0" presId="urn:microsoft.com/office/officeart/2005/8/layout/list1"/>
    <dgm:cxn modelId="{7342D2EB-71EC-4117-A22B-C9B943D82926}" type="presParOf" srcId="{A47070BE-F5F8-4166-A490-F5AA0E81A8FC}" destId="{B5502DA1-1466-432A-A87C-50EB8BA30F3E}" srcOrd="3" destOrd="0" presId="urn:microsoft.com/office/officeart/2005/8/layout/list1"/>
    <dgm:cxn modelId="{374FD7C5-93F4-4295-994C-5E63A3217827}" type="presParOf" srcId="{A47070BE-F5F8-4166-A490-F5AA0E81A8FC}" destId="{400C609C-CBB1-4FB7-9D2C-732517D22713}" srcOrd="4" destOrd="0" presId="urn:microsoft.com/office/officeart/2005/8/layout/list1"/>
    <dgm:cxn modelId="{02E5A0F9-65A8-4535-9E2C-CEBB02B823E3}" type="presParOf" srcId="{400C609C-CBB1-4FB7-9D2C-732517D22713}" destId="{BBC55739-96F2-4EC8-B082-3051480CCFEC}" srcOrd="0" destOrd="0" presId="urn:microsoft.com/office/officeart/2005/8/layout/list1"/>
    <dgm:cxn modelId="{DD4777A1-9349-4E2C-B598-4C5612F898AB}" type="presParOf" srcId="{400C609C-CBB1-4FB7-9D2C-732517D22713}" destId="{27A92DBA-6530-448D-8FE9-E4D225230C54}" srcOrd="1" destOrd="0" presId="urn:microsoft.com/office/officeart/2005/8/layout/list1"/>
    <dgm:cxn modelId="{E1BA7350-5BD3-40FB-B5DA-04EC82AC64D4}" type="presParOf" srcId="{A47070BE-F5F8-4166-A490-F5AA0E81A8FC}" destId="{269BACF1-A2FC-4C9E-A1BD-208BB2CB5A17}" srcOrd="5" destOrd="0" presId="urn:microsoft.com/office/officeart/2005/8/layout/list1"/>
    <dgm:cxn modelId="{DE00D166-A85D-4896-A3CD-511DD8154EA6}" type="presParOf" srcId="{A47070BE-F5F8-4166-A490-F5AA0E81A8FC}" destId="{4CD47E15-25CC-4EC0-9EEF-E7CCF85F3477}" srcOrd="6" destOrd="0" presId="urn:microsoft.com/office/officeart/2005/8/layout/list1"/>
    <dgm:cxn modelId="{CAEDE690-D76A-48D4-9EE2-BD39E410EED3}" type="presParOf" srcId="{A47070BE-F5F8-4166-A490-F5AA0E81A8FC}" destId="{3BB7394A-80CF-464A-89A7-435C8660D330}" srcOrd="7" destOrd="0" presId="urn:microsoft.com/office/officeart/2005/8/layout/list1"/>
    <dgm:cxn modelId="{4A164CC4-AB3F-41E8-BDEC-47515B46D18C}" type="presParOf" srcId="{A47070BE-F5F8-4166-A490-F5AA0E81A8FC}" destId="{329D4163-099C-424D-87DA-74F93573EAF5}" srcOrd="8" destOrd="0" presId="urn:microsoft.com/office/officeart/2005/8/layout/list1"/>
    <dgm:cxn modelId="{3075F132-C334-4FB2-9115-0AA6444C85FB}" type="presParOf" srcId="{329D4163-099C-424D-87DA-74F93573EAF5}" destId="{D999CB1D-BEB7-498A-847A-4DE64CABAABC}" srcOrd="0" destOrd="0" presId="urn:microsoft.com/office/officeart/2005/8/layout/list1"/>
    <dgm:cxn modelId="{34B6C1B3-CFA5-4B56-A9E5-4AC04469292E}" type="presParOf" srcId="{329D4163-099C-424D-87DA-74F93573EAF5}" destId="{95E6650F-CF86-4133-AC61-DDF228BA9AAF}" srcOrd="1" destOrd="0" presId="urn:microsoft.com/office/officeart/2005/8/layout/list1"/>
    <dgm:cxn modelId="{BB58E103-D2D8-451A-9DDE-42F4AA593018}" type="presParOf" srcId="{A47070BE-F5F8-4166-A490-F5AA0E81A8FC}" destId="{31DBD136-7848-4373-8EC9-552A541AA27E}" srcOrd="9" destOrd="0" presId="urn:microsoft.com/office/officeart/2005/8/layout/list1"/>
    <dgm:cxn modelId="{F257961C-72CA-4A91-9DA2-E58F069FCA4E}" type="presParOf" srcId="{A47070BE-F5F8-4166-A490-F5AA0E81A8FC}" destId="{B9D5A4CF-8046-4C35-9577-246D5E2C690A}"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04FA340-8D54-4C86-8787-CE9CB1ACD7E7}"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US"/>
        </a:p>
      </dgm:t>
    </dgm:pt>
    <dgm:pt modelId="{E0BDDF85-3C4E-47F2-8C94-17004F3EE7B2}">
      <dgm:prSet phldrT="[Text]"/>
      <dgm:spPr/>
      <dgm:t>
        <a:bodyPr/>
        <a:lstStyle/>
        <a:p>
          <a:r>
            <a:rPr lang="en-US" dirty="0" smtClean="0"/>
            <a:t>Keep it simple</a:t>
          </a:r>
          <a:endParaRPr lang="en-US" dirty="0"/>
        </a:p>
      </dgm:t>
    </dgm:pt>
    <dgm:pt modelId="{F78A2608-05BF-4C20-B960-EA1077D8A03D}" type="parTrans" cxnId="{E1801F85-8402-414C-A760-20B4D309CB54}">
      <dgm:prSet/>
      <dgm:spPr/>
      <dgm:t>
        <a:bodyPr/>
        <a:lstStyle/>
        <a:p>
          <a:endParaRPr lang="en-US"/>
        </a:p>
      </dgm:t>
    </dgm:pt>
    <dgm:pt modelId="{BCC71FAB-C7EA-4017-B13B-3EB5DF690E21}" type="sibTrans" cxnId="{E1801F85-8402-414C-A760-20B4D309CB54}">
      <dgm:prSet/>
      <dgm:spPr/>
      <dgm:t>
        <a:bodyPr/>
        <a:lstStyle/>
        <a:p>
          <a:endParaRPr lang="en-US"/>
        </a:p>
      </dgm:t>
    </dgm:pt>
    <dgm:pt modelId="{D9C89763-0F0B-4848-A174-CC5FB8B8B21F}">
      <dgm:prSet phldrT="[Text]"/>
      <dgm:spPr/>
      <dgm:t>
        <a:bodyPr/>
        <a:lstStyle/>
        <a:p>
          <a:r>
            <a:rPr lang="en-US" dirty="0" smtClean="0"/>
            <a:t>Make your offer</a:t>
          </a:r>
          <a:endParaRPr lang="en-US" dirty="0"/>
        </a:p>
      </dgm:t>
    </dgm:pt>
    <dgm:pt modelId="{4939101C-5554-465E-9DBD-C5FBD122A680}" type="parTrans" cxnId="{393970EF-4F92-47EE-9C4A-02589E3737CB}">
      <dgm:prSet/>
      <dgm:spPr/>
      <dgm:t>
        <a:bodyPr/>
        <a:lstStyle/>
        <a:p>
          <a:endParaRPr lang="en-US"/>
        </a:p>
      </dgm:t>
    </dgm:pt>
    <dgm:pt modelId="{2C39C032-E4D2-4227-BAAD-14F24E483EF9}" type="sibTrans" cxnId="{393970EF-4F92-47EE-9C4A-02589E3737CB}">
      <dgm:prSet/>
      <dgm:spPr/>
      <dgm:t>
        <a:bodyPr/>
        <a:lstStyle/>
        <a:p>
          <a:endParaRPr lang="en-US"/>
        </a:p>
      </dgm:t>
    </dgm:pt>
    <dgm:pt modelId="{FFD00D32-73D8-4172-A0FE-A1EB0D4D1731}">
      <dgm:prSet phldrT="[Text]"/>
      <dgm:spPr/>
      <dgm:t>
        <a:bodyPr/>
        <a:lstStyle/>
        <a:p>
          <a:r>
            <a:rPr lang="en-US" dirty="0" smtClean="0"/>
            <a:t>Know the market</a:t>
          </a:r>
          <a:endParaRPr lang="en-US" dirty="0"/>
        </a:p>
      </dgm:t>
    </dgm:pt>
    <dgm:pt modelId="{5D199F5B-3379-492C-94CA-4086BE8E4C3C}" type="parTrans" cxnId="{4DE42BD1-2D70-4BC1-822D-D8D1AB9FF6A2}">
      <dgm:prSet/>
      <dgm:spPr/>
      <dgm:t>
        <a:bodyPr/>
        <a:lstStyle/>
        <a:p>
          <a:endParaRPr lang="en-US"/>
        </a:p>
      </dgm:t>
    </dgm:pt>
    <dgm:pt modelId="{85C86D11-35F7-4701-A6E6-1556A31C1647}" type="sibTrans" cxnId="{4DE42BD1-2D70-4BC1-822D-D8D1AB9FF6A2}">
      <dgm:prSet/>
      <dgm:spPr/>
      <dgm:t>
        <a:bodyPr/>
        <a:lstStyle/>
        <a:p>
          <a:endParaRPr lang="en-US"/>
        </a:p>
      </dgm:t>
    </dgm:pt>
    <dgm:pt modelId="{2AC43876-A1D2-44CB-8E90-E69289F982C4}">
      <dgm:prSet phldrT="[Text]"/>
      <dgm:spPr/>
      <dgm:t>
        <a:bodyPr/>
        <a:lstStyle/>
        <a:p>
          <a:r>
            <a:rPr lang="en-US" dirty="0" smtClean="0">
              <a:solidFill>
                <a:schemeClr val="bg1"/>
              </a:solidFill>
            </a:rPr>
            <a:t>Comparables in the area</a:t>
          </a:r>
          <a:endParaRPr lang="en-US" dirty="0">
            <a:solidFill>
              <a:schemeClr val="bg1"/>
            </a:solidFill>
          </a:endParaRPr>
        </a:p>
      </dgm:t>
    </dgm:pt>
    <dgm:pt modelId="{CC3D018B-79DB-485F-A818-FB7E15546857}" type="parTrans" cxnId="{C277FBC1-9022-47F6-BBBB-CBC203828D3D}">
      <dgm:prSet/>
      <dgm:spPr/>
      <dgm:t>
        <a:bodyPr/>
        <a:lstStyle/>
        <a:p>
          <a:endParaRPr lang="en-US"/>
        </a:p>
      </dgm:t>
    </dgm:pt>
    <dgm:pt modelId="{90BE9308-D874-4721-9592-C4CEBF153AAF}" type="sibTrans" cxnId="{C277FBC1-9022-47F6-BBBB-CBC203828D3D}">
      <dgm:prSet/>
      <dgm:spPr/>
      <dgm:t>
        <a:bodyPr/>
        <a:lstStyle/>
        <a:p>
          <a:endParaRPr lang="en-US"/>
        </a:p>
      </dgm:t>
    </dgm:pt>
    <dgm:pt modelId="{F9C17FEF-FD85-4143-8EDA-73F8116B91D6}">
      <dgm:prSet phldrT="[Text]"/>
      <dgm:spPr/>
      <dgm:t>
        <a:bodyPr/>
        <a:lstStyle/>
        <a:p>
          <a:r>
            <a:rPr lang="en-US" dirty="0" smtClean="0">
              <a:solidFill>
                <a:schemeClr val="bg1"/>
              </a:solidFill>
            </a:rPr>
            <a:t>Economy trends  </a:t>
          </a:r>
          <a:endParaRPr lang="en-US" dirty="0">
            <a:solidFill>
              <a:schemeClr val="bg1"/>
            </a:solidFill>
          </a:endParaRPr>
        </a:p>
      </dgm:t>
    </dgm:pt>
    <dgm:pt modelId="{150B6079-BA93-480C-9630-406705BE5C93}" type="parTrans" cxnId="{69425B6B-1C1D-401E-B499-06C173185298}">
      <dgm:prSet/>
      <dgm:spPr/>
      <dgm:t>
        <a:bodyPr/>
        <a:lstStyle/>
        <a:p>
          <a:endParaRPr lang="en-US"/>
        </a:p>
      </dgm:t>
    </dgm:pt>
    <dgm:pt modelId="{3425C7C7-E3D6-41D2-B939-062F7D9ABBD3}" type="sibTrans" cxnId="{69425B6B-1C1D-401E-B499-06C173185298}">
      <dgm:prSet/>
      <dgm:spPr/>
      <dgm:t>
        <a:bodyPr/>
        <a:lstStyle/>
        <a:p>
          <a:endParaRPr lang="en-US"/>
        </a:p>
      </dgm:t>
    </dgm:pt>
    <dgm:pt modelId="{758F8003-584E-43E7-94ED-9C41493AD526}" type="pres">
      <dgm:prSet presAssocID="{E04FA340-8D54-4C86-8787-CE9CB1ACD7E7}" presName="linear" presStyleCnt="0">
        <dgm:presLayoutVars>
          <dgm:animLvl val="lvl"/>
          <dgm:resizeHandles val="exact"/>
        </dgm:presLayoutVars>
      </dgm:prSet>
      <dgm:spPr/>
      <dgm:t>
        <a:bodyPr/>
        <a:lstStyle/>
        <a:p>
          <a:endParaRPr lang="en-US"/>
        </a:p>
      </dgm:t>
    </dgm:pt>
    <dgm:pt modelId="{97BDF632-4C48-42F9-826E-7136B36DC03E}" type="pres">
      <dgm:prSet presAssocID="{E0BDDF85-3C4E-47F2-8C94-17004F3EE7B2}" presName="parentText" presStyleLbl="node1" presStyleIdx="0" presStyleCnt="3">
        <dgm:presLayoutVars>
          <dgm:chMax val="0"/>
          <dgm:bulletEnabled val="1"/>
        </dgm:presLayoutVars>
      </dgm:prSet>
      <dgm:spPr/>
      <dgm:t>
        <a:bodyPr/>
        <a:lstStyle/>
        <a:p>
          <a:endParaRPr lang="en-US"/>
        </a:p>
      </dgm:t>
    </dgm:pt>
    <dgm:pt modelId="{D4F1E54F-F3FC-498C-A345-19B1D341ED21}" type="pres">
      <dgm:prSet presAssocID="{BCC71FAB-C7EA-4017-B13B-3EB5DF690E21}" presName="spacer" presStyleCnt="0"/>
      <dgm:spPr/>
      <dgm:t>
        <a:bodyPr/>
        <a:lstStyle/>
        <a:p>
          <a:endParaRPr lang="en-US"/>
        </a:p>
      </dgm:t>
    </dgm:pt>
    <dgm:pt modelId="{4DE82733-D0F4-471C-A694-876021B4EC7A}" type="pres">
      <dgm:prSet presAssocID="{FFD00D32-73D8-4172-A0FE-A1EB0D4D1731}" presName="parentText" presStyleLbl="node1" presStyleIdx="1" presStyleCnt="3">
        <dgm:presLayoutVars>
          <dgm:chMax val="0"/>
          <dgm:bulletEnabled val="1"/>
        </dgm:presLayoutVars>
      </dgm:prSet>
      <dgm:spPr/>
      <dgm:t>
        <a:bodyPr/>
        <a:lstStyle/>
        <a:p>
          <a:endParaRPr lang="en-US"/>
        </a:p>
      </dgm:t>
    </dgm:pt>
    <dgm:pt modelId="{7DE28973-0B6F-4AAF-8272-A8F8CB9CAFEA}" type="pres">
      <dgm:prSet presAssocID="{FFD00D32-73D8-4172-A0FE-A1EB0D4D1731}" presName="childText" presStyleLbl="revTx" presStyleIdx="0" presStyleCnt="1">
        <dgm:presLayoutVars>
          <dgm:bulletEnabled val="1"/>
        </dgm:presLayoutVars>
      </dgm:prSet>
      <dgm:spPr/>
      <dgm:t>
        <a:bodyPr/>
        <a:lstStyle/>
        <a:p>
          <a:endParaRPr lang="en-US"/>
        </a:p>
      </dgm:t>
    </dgm:pt>
    <dgm:pt modelId="{BF13C9A1-4925-462F-A66B-FA0DF72B6BED}" type="pres">
      <dgm:prSet presAssocID="{D9C89763-0F0B-4848-A174-CC5FB8B8B21F}" presName="parentText" presStyleLbl="node1" presStyleIdx="2" presStyleCnt="3">
        <dgm:presLayoutVars>
          <dgm:chMax val="0"/>
          <dgm:bulletEnabled val="1"/>
        </dgm:presLayoutVars>
      </dgm:prSet>
      <dgm:spPr/>
      <dgm:t>
        <a:bodyPr/>
        <a:lstStyle/>
        <a:p>
          <a:endParaRPr lang="en-US"/>
        </a:p>
      </dgm:t>
    </dgm:pt>
  </dgm:ptLst>
  <dgm:cxnLst>
    <dgm:cxn modelId="{B37626FA-65F8-40E0-9CC0-BE6F31A6C081}" type="presOf" srcId="{E0BDDF85-3C4E-47F2-8C94-17004F3EE7B2}" destId="{97BDF632-4C48-42F9-826E-7136B36DC03E}" srcOrd="0" destOrd="0" presId="urn:microsoft.com/office/officeart/2005/8/layout/vList2"/>
    <dgm:cxn modelId="{69425B6B-1C1D-401E-B499-06C173185298}" srcId="{FFD00D32-73D8-4172-A0FE-A1EB0D4D1731}" destId="{F9C17FEF-FD85-4143-8EDA-73F8116B91D6}" srcOrd="1" destOrd="0" parTransId="{150B6079-BA93-480C-9630-406705BE5C93}" sibTransId="{3425C7C7-E3D6-41D2-B939-062F7D9ABBD3}"/>
    <dgm:cxn modelId="{393970EF-4F92-47EE-9C4A-02589E3737CB}" srcId="{E04FA340-8D54-4C86-8787-CE9CB1ACD7E7}" destId="{D9C89763-0F0B-4848-A174-CC5FB8B8B21F}" srcOrd="2" destOrd="0" parTransId="{4939101C-5554-465E-9DBD-C5FBD122A680}" sibTransId="{2C39C032-E4D2-4227-BAAD-14F24E483EF9}"/>
    <dgm:cxn modelId="{4DE42BD1-2D70-4BC1-822D-D8D1AB9FF6A2}" srcId="{E04FA340-8D54-4C86-8787-CE9CB1ACD7E7}" destId="{FFD00D32-73D8-4172-A0FE-A1EB0D4D1731}" srcOrd="1" destOrd="0" parTransId="{5D199F5B-3379-492C-94CA-4086BE8E4C3C}" sibTransId="{85C86D11-35F7-4701-A6E6-1556A31C1647}"/>
    <dgm:cxn modelId="{9CC40FF7-5677-4F32-9BE9-88E7AAE9174E}" type="presOf" srcId="{FFD00D32-73D8-4172-A0FE-A1EB0D4D1731}" destId="{4DE82733-D0F4-471C-A694-876021B4EC7A}" srcOrd="0" destOrd="0" presId="urn:microsoft.com/office/officeart/2005/8/layout/vList2"/>
    <dgm:cxn modelId="{74749392-AF32-4B75-936D-C3CED6645EF8}" type="presOf" srcId="{2AC43876-A1D2-44CB-8E90-E69289F982C4}" destId="{7DE28973-0B6F-4AAF-8272-A8F8CB9CAFEA}" srcOrd="0" destOrd="0" presId="urn:microsoft.com/office/officeart/2005/8/layout/vList2"/>
    <dgm:cxn modelId="{319D7946-CDE1-4F89-9DB3-9B4D47D1713B}" type="presOf" srcId="{F9C17FEF-FD85-4143-8EDA-73F8116B91D6}" destId="{7DE28973-0B6F-4AAF-8272-A8F8CB9CAFEA}" srcOrd="0" destOrd="1" presId="urn:microsoft.com/office/officeart/2005/8/layout/vList2"/>
    <dgm:cxn modelId="{E1801F85-8402-414C-A760-20B4D309CB54}" srcId="{E04FA340-8D54-4C86-8787-CE9CB1ACD7E7}" destId="{E0BDDF85-3C4E-47F2-8C94-17004F3EE7B2}" srcOrd="0" destOrd="0" parTransId="{F78A2608-05BF-4C20-B960-EA1077D8A03D}" sibTransId="{BCC71FAB-C7EA-4017-B13B-3EB5DF690E21}"/>
    <dgm:cxn modelId="{C277FBC1-9022-47F6-BBBB-CBC203828D3D}" srcId="{FFD00D32-73D8-4172-A0FE-A1EB0D4D1731}" destId="{2AC43876-A1D2-44CB-8E90-E69289F982C4}" srcOrd="0" destOrd="0" parTransId="{CC3D018B-79DB-485F-A818-FB7E15546857}" sibTransId="{90BE9308-D874-4721-9592-C4CEBF153AAF}"/>
    <dgm:cxn modelId="{6447A699-8767-4A4B-AF90-9ADA6A04EB84}" type="presOf" srcId="{D9C89763-0F0B-4848-A174-CC5FB8B8B21F}" destId="{BF13C9A1-4925-462F-A66B-FA0DF72B6BED}" srcOrd="0" destOrd="0" presId="urn:microsoft.com/office/officeart/2005/8/layout/vList2"/>
    <dgm:cxn modelId="{A55BA781-F6A4-4257-BD30-1812049CEA07}" type="presOf" srcId="{E04FA340-8D54-4C86-8787-CE9CB1ACD7E7}" destId="{758F8003-584E-43E7-94ED-9C41493AD526}" srcOrd="0" destOrd="0" presId="urn:microsoft.com/office/officeart/2005/8/layout/vList2"/>
    <dgm:cxn modelId="{54C7135D-CD1E-450A-83EA-31DC157E95EC}" type="presParOf" srcId="{758F8003-584E-43E7-94ED-9C41493AD526}" destId="{97BDF632-4C48-42F9-826E-7136B36DC03E}" srcOrd="0" destOrd="0" presId="urn:microsoft.com/office/officeart/2005/8/layout/vList2"/>
    <dgm:cxn modelId="{F2443655-D188-424E-B597-07B57D7945DD}" type="presParOf" srcId="{758F8003-584E-43E7-94ED-9C41493AD526}" destId="{D4F1E54F-F3FC-498C-A345-19B1D341ED21}" srcOrd="1" destOrd="0" presId="urn:microsoft.com/office/officeart/2005/8/layout/vList2"/>
    <dgm:cxn modelId="{4F14E597-3AB6-47BD-90B8-7916F10F9280}" type="presParOf" srcId="{758F8003-584E-43E7-94ED-9C41493AD526}" destId="{4DE82733-D0F4-471C-A694-876021B4EC7A}" srcOrd="2" destOrd="0" presId="urn:microsoft.com/office/officeart/2005/8/layout/vList2"/>
    <dgm:cxn modelId="{9FB75B93-B34F-4BEE-9329-E262DE00709A}" type="presParOf" srcId="{758F8003-584E-43E7-94ED-9C41493AD526}" destId="{7DE28973-0B6F-4AAF-8272-A8F8CB9CAFEA}" srcOrd="3" destOrd="0" presId="urn:microsoft.com/office/officeart/2005/8/layout/vList2"/>
    <dgm:cxn modelId="{0CDC688F-D2BE-4620-946A-4FB6DA1BD588}" type="presParOf" srcId="{758F8003-584E-43E7-94ED-9C41493AD526}" destId="{BF13C9A1-4925-462F-A66B-FA0DF72B6BE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F29C315-C458-410C-9428-437CEB68A93F}"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en-US"/>
        </a:p>
      </dgm:t>
    </dgm:pt>
    <dgm:pt modelId="{F97DC703-7CC7-42FF-A297-89777091B920}">
      <dgm:prSet phldrT="[Text]"/>
      <dgm:spPr/>
      <dgm:t>
        <a:bodyPr/>
        <a:lstStyle/>
        <a:p>
          <a:r>
            <a:rPr lang="en-US" b="1" dirty="0" smtClean="0"/>
            <a:t>Price</a:t>
          </a:r>
          <a:endParaRPr lang="en-US" b="1" dirty="0"/>
        </a:p>
      </dgm:t>
    </dgm:pt>
    <dgm:pt modelId="{B72992F3-CE43-4F86-8643-B82535AFC680}" type="parTrans" cxnId="{FE070071-EEE7-4DBB-A365-27B45EF239C5}">
      <dgm:prSet/>
      <dgm:spPr/>
      <dgm:t>
        <a:bodyPr/>
        <a:lstStyle/>
        <a:p>
          <a:endParaRPr lang="en-US"/>
        </a:p>
      </dgm:t>
    </dgm:pt>
    <dgm:pt modelId="{A7F1622C-D7DF-43B7-966E-3575C89FEE40}" type="sibTrans" cxnId="{FE070071-EEE7-4DBB-A365-27B45EF239C5}">
      <dgm:prSet/>
      <dgm:spPr/>
      <dgm:t>
        <a:bodyPr/>
        <a:lstStyle/>
        <a:p>
          <a:endParaRPr lang="en-US"/>
        </a:p>
      </dgm:t>
    </dgm:pt>
    <dgm:pt modelId="{910F6DE0-206B-41DC-B8C6-44BA75DEADD3}">
      <dgm:prSet phldrT="[Text]"/>
      <dgm:spPr/>
      <dgm:t>
        <a:bodyPr/>
        <a:lstStyle/>
        <a:p>
          <a:r>
            <a:rPr lang="en-US" b="1" dirty="0" smtClean="0"/>
            <a:t>Length of Contract</a:t>
          </a:r>
          <a:endParaRPr lang="en-US" b="1" dirty="0"/>
        </a:p>
      </dgm:t>
    </dgm:pt>
    <dgm:pt modelId="{A8DA4188-8D62-40D1-A032-06D646C2BA52}" type="parTrans" cxnId="{0AAB488C-18A3-4CEB-A048-C737B419C746}">
      <dgm:prSet/>
      <dgm:spPr/>
      <dgm:t>
        <a:bodyPr/>
        <a:lstStyle/>
        <a:p>
          <a:endParaRPr lang="en-US"/>
        </a:p>
      </dgm:t>
    </dgm:pt>
    <dgm:pt modelId="{B5CD5353-36C2-46DD-92C1-D0D107460A2B}" type="sibTrans" cxnId="{0AAB488C-18A3-4CEB-A048-C737B419C746}">
      <dgm:prSet/>
      <dgm:spPr/>
      <dgm:t>
        <a:bodyPr/>
        <a:lstStyle/>
        <a:p>
          <a:endParaRPr lang="en-US"/>
        </a:p>
      </dgm:t>
    </dgm:pt>
    <dgm:pt modelId="{1B5FCEB7-B679-409B-B40D-B04C2C2E8360}">
      <dgm:prSet phldrT="[Text]"/>
      <dgm:spPr/>
      <dgm:t>
        <a:bodyPr/>
        <a:lstStyle/>
        <a:p>
          <a:r>
            <a:rPr lang="en-US" b="1" dirty="0" smtClean="0"/>
            <a:t>Judgments, Liens, Behind of payments</a:t>
          </a:r>
          <a:endParaRPr lang="en-US" b="1" dirty="0"/>
        </a:p>
      </dgm:t>
    </dgm:pt>
    <dgm:pt modelId="{0711FCDE-2B39-4B69-949A-CDBF8557CB2F}" type="parTrans" cxnId="{8DA67C3C-30A1-4917-8AEB-BD1F186DE011}">
      <dgm:prSet/>
      <dgm:spPr/>
      <dgm:t>
        <a:bodyPr/>
        <a:lstStyle/>
        <a:p>
          <a:endParaRPr lang="en-US"/>
        </a:p>
      </dgm:t>
    </dgm:pt>
    <dgm:pt modelId="{1E114CF8-1BFC-4A53-9D3B-E0EB6AE112A3}" type="sibTrans" cxnId="{8DA67C3C-30A1-4917-8AEB-BD1F186DE011}">
      <dgm:prSet/>
      <dgm:spPr/>
      <dgm:t>
        <a:bodyPr/>
        <a:lstStyle/>
        <a:p>
          <a:endParaRPr lang="en-US"/>
        </a:p>
      </dgm:t>
    </dgm:pt>
    <dgm:pt modelId="{AFBDE066-BF96-41F3-A82A-41D471F62AED}">
      <dgm:prSet phldrT="[Text]"/>
      <dgm:spPr/>
      <dgm:t>
        <a:bodyPr/>
        <a:lstStyle/>
        <a:p>
          <a:r>
            <a:rPr lang="en-US" b="1" dirty="0" smtClean="0"/>
            <a:t>Seller paying incentives</a:t>
          </a:r>
          <a:endParaRPr lang="en-US" b="1" dirty="0"/>
        </a:p>
      </dgm:t>
    </dgm:pt>
    <dgm:pt modelId="{4397EF98-9849-4E44-A12D-6F7F2C200839}" type="parTrans" cxnId="{0CE2E1F3-BCA4-4631-9FC3-690C6F714651}">
      <dgm:prSet/>
      <dgm:spPr/>
      <dgm:t>
        <a:bodyPr/>
        <a:lstStyle/>
        <a:p>
          <a:endParaRPr lang="en-US"/>
        </a:p>
      </dgm:t>
    </dgm:pt>
    <dgm:pt modelId="{295ABF9E-258D-4C4A-98C1-9B88044CCD91}" type="sibTrans" cxnId="{0CE2E1F3-BCA4-4631-9FC3-690C6F714651}">
      <dgm:prSet/>
      <dgm:spPr/>
      <dgm:t>
        <a:bodyPr/>
        <a:lstStyle/>
        <a:p>
          <a:endParaRPr lang="en-US"/>
        </a:p>
      </dgm:t>
    </dgm:pt>
    <dgm:pt modelId="{AC6BD852-B716-410B-BF25-D7A99734A671}">
      <dgm:prSet phldrT="[Text]"/>
      <dgm:spPr/>
      <dgm:t>
        <a:bodyPr/>
        <a:lstStyle/>
        <a:p>
          <a:r>
            <a:rPr lang="en-US" b="1" dirty="0" smtClean="0"/>
            <a:t>Monthly Payments</a:t>
          </a:r>
          <a:endParaRPr lang="en-US" b="1" dirty="0"/>
        </a:p>
      </dgm:t>
    </dgm:pt>
    <dgm:pt modelId="{608F30A4-7281-4C7A-850E-FD6BAD6B37CE}" type="parTrans" cxnId="{3FEA8298-EB20-4426-8E6A-B0C066D311E0}">
      <dgm:prSet/>
      <dgm:spPr/>
      <dgm:t>
        <a:bodyPr/>
        <a:lstStyle/>
        <a:p>
          <a:endParaRPr lang="en-US"/>
        </a:p>
      </dgm:t>
    </dgm:pt>
    <dgm:pt modelId="{1A15EAE6-F8AE-4AFB-B986-9DA239A36BC9}" type="sibTrans" cxnId="{3FEA8298-EB20-4426-8E6A-B0C066D311E0}">
      <dgm:prSet/>
      <dgm:spPr/>
      <dgm:t>
        <a:bodyPr/>
        <a:lstStyle/>
        <a:p>
          <a:endParaRPr lang="en-US"/>
        </a:p>
      </dgm:t>
    </dgm:pt>
    <dgm:pt modelId="{8B4D619F-E306-42F0-9D28-DB25C8284CF7}" type="pres">
      <dgm:prSet presAssocID="{0F29C315-C458-410C-9428-437CEB68A93F}" presName="linear" presStyleCnt="0">
        <dgm:presLayoutVars>
          <dgm:dir/>
          <dgm:animLvl val="lvl"/>
          <dgm:resizeHandles val="exact"/>
        </dgm:presLayoutVars>
      </dgm:prSet>
      <dgm:spPr/>
      <dgm:t>
        <a:bodyPr/>
        <a:lstStyle/>
        <a:p>
          <a:endParaRPr lang="en-US"/>
        </a:p>
      </dgm:t>
    </dgm:pt>
    <dgm:pt modelId="{969A9C40-6440-4BF0-A128-052DF6E89B6F}" type="pres">
      <dgm:prSet presAssocID="{F97DC703-7CC7-42FF-A297-89777091B920}" presName="parentLin" presStyleCnt="0"/>
      <dgm:spPr/>
      <dgm:t>
        <a:bodyPr/>
        <a:lstStyle/>
        <a:p>
          <a:endParaRPr lang="en-US"/>
        </a:p>
      </dgm:t>
    </dgm:pt>
    <dgm:pt modelId="{7B764CCD-F4EA-489F-BBD1-E3AA93D1106E}" type="pres">
      <dgm:prSet presAssocID="{F97DC703-7CC7-42FF-A297-89777091B920}" presName="parentLeftMargin" presStyleLbl="node1" presStyleIdx="0" presStyleCnt="5"/>
      <dgm:spPr/>
      <dgm:t>
        <a:bodyPr/>
        <a:lstStyle/>
        <a:p>
          <a:endParaRPr lang="en-US"/>
        </a:p>
      </dgm:t>
    </dgm:pt>
    <dgm:pt modelId="{0B9CC897-4D6E-465B-8CD2-E40A694D9CD9}" type="pres">
      <dgm:prSet presAssocID="{F97DC703-7CC7-42FF-A297-89777091B920}" presName="parentText" presStyleLbl="node1" presStyleIdx="0" presStyleCnt="5">
        <dgm:presLayoutVars>
          <dgm:chMax val="0"/>
          <dgm:bulletEnabled val="1"/>
        </dgm:presLayoutVars>
      </dgm:prSet>
      <dgm:spPr/>
      <dgm:t>
        <a:bodyPr/>
        <a:lstStyle/>
        <a:p>
          <a:endParaRPr lang="en-US"/>
        </a:p>
      </dgm:t>
    </dgm:pt>
    <dgm:pt modelId="{73C7E40E-33C0-4F16-B47C-0B86F49FD94E}" type="pres">
      <dgm:prSet presAssocID="{F97DC703-7CC7-42FF-A297-89777091B920}" presName="negativeSpace" presStyleCnt="0"/>
      <dgm:spPr/>
      <dgm:t>
        <a:bodyPr/>
        <a:lstStyle/>
        <a:p>
          <a:endParaRPr lang="en-US"/>
        </a:p>
      </dgm:t>
    </dgm:pt>
    <dgm:pt modelId="{95D27EB8-DA39-4A3A-B9C6-73EEBE087C41}" type="pres">
      <dgm:prSet presAssocID="{F97DC703-7CC7-42FF-A297-89777091B920}" presName="childText" presStyleLbl="conFgAcc1" presStyleIdx="0" presStyleCnt="5">
        <dgm:presLayoutVars>
          <dgm:bulletEnabled val="1"/>
        </dgm:presLayoutVars>
      </dgm:prSet>
      <dgm:spPr/>
      <dgm:t>
        <a:bodyPr/>
        <a:lstStyle/>
        <a:p>
          <a:endParaRPr lang="en-US"/>
        </a:p>
      </dgm:t>
    </dgm:pt>
    <dgm:pt modelId="{E511BCB8-9C4A-463F-A7F9-062FA7DF1C7D}" type="pres">
      <dgm:prSet presAssocID="{A7F1622C-D7DF-43B7-966E-3575C89FEE40}" presName="spaceBetweenRectangles" presStyleCnt="0"/>
      <dgm:spPr/>
      <dgm:t>
        <a:bodyPr/>
        <a:lstStyle/>
        <a:p>
          <a:endParaRPr lang="en-US"/>
        </a:p>
      </dgm:t>
    </dgm:pt>
    <dgm:pt modelId="{4C51821C-5447-4D47-B146-CD6E4076A4D3}" type="pres">
      <dgm:prSet presAssocID="{910F6DE0-206B-41DC-B8C6-44BA75DEADD3}" presName="parentLin" presStyleCnt="0"/>
      <dgm:spPr/>
      <dgm:t>
        <a:bodyPr/>
        <a:lstStyle/>
        <a:p>
          <a:endParaRPr lang="en-US"/>
        </a:p>
      </dgm:t>
    </dgm:pt>
    <dgm:pt modelId="{28C754B1-F8F5-410E-8846-3FE0C5BCF29E}" type="pres">
      <dgm:prSet presAssocID="{910F6DE0-206B-41DC-B8C6-44BA75DEADD3}" presName="parentLeftMargin" presStyleLbl="node1" presStyleIdx="0" presStyleCnt="5"/>
      <dgm:spPr/>
      <dgm:t>
        <a:bodyPr/>
        <a:lstStyle/>
        <a:p>
          <a:endParaRPr lang="en-US"/>
        </a:p>
      </dgm:t>
    </dgm:pt>
    <dgm:pt modelId="{A00A9857-9486-4971-8519-6D9999A1B4E3}" type="pres">
      <dgm:prSet presAssocID="{910F6DE0-206B-41DC-B8C6-44BA75DEADD3}" presName="parentText" presStyleLbl="node1" presStyleIdx="1" presStyleCnt="5">
        <dgm:presLayoutVars>
          <dgm:chMax val="0"/>
          <dgm:bulletEnabled val="1"/>
        </dgm:presLayoutVars>
      </dgm:prSet>
      <dgm:spPr/>
      <dgm:t>
        <a:bodyPr/>
        <a:lstStyle/>
        <a:p>
          <a:endParaRPr lang="en-US"/>
        </a:p>
      </dgm:t>
    </dgm:pt>
    <dgm:pt modelId="{5C0DECA4-9E38-48A6-A7ED-B42ACDFDC69D}" type="pres">
      <dgm:prSet presAssocID="{910F6DE0-206B-41DC-B8C6-44BA75DEADD3}" presName="negativeSpace" presStyleCnt="0"/>
      <dgm:spPr/>
      <dgm:t>
        <a:bodyPr/>
        <a:lstStyle/>
        <a:p>
          <a:endParaRPr lang="en-US"/>
        </a:p>
      </dgm:t>
    </dgm:pt>
    <dgm:pt modelId="{A8BF01E8-0D46-4344-B74B-4DF9E7F5DA52}" type="pres">
      <dgm:prSet presAssocID="{910F6DE0-206B-41DC-B8C6-44BA75DEADD3}" presName="childText" presStyleLbl="conFgAcc1" presStyleIdx="1" presStyleCnt="5">
        <dgm:presLayoutVars>
          <dgm:bulletEnabled val="1"/>
        </dgm:presLayoutVars>
      </dgm:prSet>
      <dgm:spPr/>
      <dgm:t>
        <a:bodyPr/>
        <a:lstStyle/>
        <a:p>
          <a:endParaRPr lang="en-US"/>
        </a:p>
      </dgm:t>
    </dgm:pt>
    <dgm:pt modelId="{6379927A-AFA5-4B92-9318-D1FFA7049AC9}" type="pres">
      <dgm:prSet presAssocID="{B5CD5353-36C2-46DD-92C1-D0D107460A2B}" presName="spaceBetweenRectangles" presStyleCnt="0"/>
      <dgm:spPr/>
      <dgm:t>
        <a:bodyPr/>
        <a:lstStyle/>
        <a:p>
          <a:endParaRPr lang="en-US"/>
        </a:p>
      </dgm:t>
    </dgm:pt>
    <dgm:pt modelId="{DBDA92C1-3F84-48A1-A437-C855AF885334}" type="pres">
      <dgm:prSet presAssocID="{AC6BD852-B716-410B-BF25-D7A99734A671}" presName="parentLin" presStyleCnt="0"/>
      <dgm:spPr/>
      <dgm:t>
        <a:bodyPr/>
        <a:lstStyle/>
        <a:p>
          <a:endParaRPr lang="en-US"/>
        </a:p>
      </dgm:t>
    </dgm:pt>
    <dgm:pt modelId="{1BC4042E-8DDC-4936-815B-831B2F8CF610}" type="pres">
      <dgm:prSet presAssocID="{AC6BD852-B716-410B-BF25-D7A99734A671}" presName="parentLeftMargin" presStyleLbl="node1" presStyleIdx="1" presStyleCnt="5"/>
      <dgm:spPr/>
      <dgm:t>
        <a:bodyPr/>
        <a:lstStyle/>
        <a:p>
          <a:endParaRPr lang="en-US"/>
        </a:p>
      </dgm:t>
    </dgm:pt>
    <dgm:pt modelId="{0E6D849D-B4C2-48E6-92C2-B7EEDB243F35}" type="pres">
      <dgm:prSet presAssocID="{AC6BD852-B716-410B-BF25-D7A99734A671}" presName="parentText" presStyleLbl="node1" presStyleIdx="2" presStyleCnt="5">
        <dgm:presLayoutVars>
          <dgm:chMax val="0"/>
          <dgm:bulletEnabled val="1"/>
        </dgm:presLayoutVars>
      </dgm:prSet>
      <dgm:spPr/>
      <dgm:t>
        <a:bodyPr/>
        <a:lstStyle/>
        <a:p>
          <a:endParaRPr lang="en-US"/>
        </a:p>
      </dgm:t>
    </dgm:pt>
    <dgm:pt modelId="{1BAABD50-717B-41C7-AE55-4ADCFDA552A7}" type="pres">
      <dgm:prSet presAssocID="{AC6BD852-B716-410B-BF25-D7A99734A671}" presName="negativeSpace" presStyleCnt="0"/>
      <dgm:spPr/>
      <dgm:t>
        <a:bodyPr/>
        <a:lstStyle/>
        <a:p>
          <a:endParaRPr lang="en-US"/>
        </a:p>
      </dgm:t>
    </dgm:pt>
    <dgm:pt modelId="{D30D9FFA-202E-4E9A-9807-013A55F0AB61}" type="pres">
      <dgm:prSet presAssocID="{AC6BD852-B716-410B-BF25-D7A99734A671}" presName="childText" presStyleLbl="conFgAcc1" presStyleIdx="2" presStyleCnt="5">
        <dgm:presLayoutVars>
          <dgm:bulletEnabled val="1"/>
        </dgm:presLayoutVars>
      </dgm:prSet>
      <dgm:spPr/>
      <dgm:t>
        <a:bodyPr/>
        <a:lstStyle/>
        <a:p>
          <a:endParaRPr lang="en-US"/>
        </a:p>
      </dgm:t>
    </dgm:pt>
    <dgm:pt modelId="{FBD96DA2-BEE1-4317-BFF8-7BC7E2D1EC95}" type="pres">
      <dgm:prSet presAssocID="{1A15EAE6-F8AE-4AFB-B986-9DA239A36BC9}" presName="spaceBetweenRectangles" presStyleCnt="0"/>
      <dgm:spPr/>
      <dgm:t>
        <a:bodyPr/>
        <a:lstStyle/>
        <a:p>
          <a:endParaRPr lang="en-US"/>
        </a:p>
      </dgm:t>
    </dgm:pt>
    <dgm:pt modelId="{7B5FC9ED-466E-4DD1-9764-8D18E34C23A2}" type="pres">
      <dgm:prSet presAssocID="{1B5FCEB7-B679-409B-B40D-B04C2C2E8360}" presName="parentLin" presStyleCnt="0"/>
      <dgm:spPr/>
      <dgm:t>
        <a:bodyPr/>
        <a:lstStyle/>
        <a:p>
          <a:endParaRPr lang="en-US"/>
        </a:p>
      </dgm:t>
    </dgm:pt>
    <dgm:pt modelId="{2F6FBEDD-C69C-426B-9901-A7DE5C78060D}" type="pres">
      <dgm:prSet presAssocID="{1B5FCEB7-B679-409B-B40D-B04C2C2E8360}" presName="parentLeftMargin" presStyleLbl="node1" presStyleIdx="2" presStyleCnt="5"/>
      <dgm:spPr/>
      <dgm:t>
        <a:bodyPr/>
        <a:lstStyle/>
        <a:p>
          <a:endParaRPr lang="en-US"/>
        </a:p>
      </dgm:t>
    </dgm:pt>
    <dgm:pt modelId="{96FE26B2-737E-4BA7-9F24-0F6527AAB004}" type="pres">
      <dgm:prSet presAssocID="{1B5FCEB7-B679-409B-B40D-B04C2C2E8360}" presName="parentText" presStyleLbl="node1" presStyleIdx="3" presStyleCnt="5">
        <dgm:presLayoutVars>
          <dgm:chMax val="0"/>
          <dgm:bulletEnabled val="1"/>
        </dgm:presLayoutVars>
      </dgm:prSet>
      <dgm:spPr/>
      <dgm:t>
        <a:bodyPr/>
        <a:lstStyle/>
        <a:p>
          <a:endParaRPr lang="en-US"/>
        </a:p>
      </dgm:t>
    </dgm:pt>
    <dgm:pt modelId="{7707A9DB-F85B-4D72-A247-4C03593C3DD5}" type="pres">
      <dgm:prSet presAssocID="{1B5FCEB7-B679-409B-B40D-B04C2C2E8360}" presName="negativeSpace" presStyleCnt="0"/>
      <dgm:spPr/>
      <dgm:t>
        <a:bodyPr/>
        <a:lstStyle/>
        <a:p>
          <a:endParaRPr lang="en-US"/>
        </a:p>
      </dgm:t>
    </dgm:pt>
    <dgm:pt modelId="{EBA58BDC-630C-41DC-A380-0672D8A5601E}" type="pres">
      <dgm:prSet presAssocID="{1B5FCEB7-B679-409B-B40D-B04C2C2E8360}" presName="childText" presStyleLbl="conFgAcc1" presStyleIdx="3" presStyleCnt="5">
        <dgm:presLayoutVars>
          <dgm:bulletEnabled val="1"/>
        </dgm:presLayoutVars>
      </dgm:prSet>
      <dgm:spPr/>
      <dgm:t>
        <a:bodyPr/>
        <a:lstStyle/>
        <a:p>
          <a:endParaRPr lang="en-US"/>
        </a:p>
      </dgm:t>
    </dgm:pt>
    <dgm:pt modelId="{FEBAFFE6-CB9E-4050-A01C-5D075C45B724}" type="pres">
      <dgm:prSet presAssocID="{1E114CF8-1BFC-4A53-9D3B-E0EB6AE112A3}" presName="spaceBetweenRectangles" presStyleCnt="0"/>
      <dgm:spPr/>
      <dgm:t>
        <a:bodyPr/>
        <a:lstStyle/>
        <a:p>
          <a:endParaRPr lang="en-US"/>
        </a:p>
      </dgm:t>
    </dgm:pt>
    <dgm:pt modelId="{FBCC350E-194B-4AD0-95D3-A464A0E52EEC}" type="pres">
      <dgm:prSet presAssocID="{AFBDE066-BF96-41F3-A82A-41D471F62AED}" presName="parentLin" presStyleCnt="0"/>
      <dgm:spPr/>
      <dgm:t>
        <a:bodyPr/>
        <a:lstStyle/>
        <a:p>
          <a:endParaRPr lang="en-US"/>
        </a:p>
      </dgm:t>
    </dgm:pt>
    <dgm:pt modelId="{673E21A4-873F-4EF4-82F9-B908B3E70EDC}" type="pres">
      <dgm:prSet presAssocID="{AFBDE066-BF96-41F3-A82A-41D471F62AED}" presName="parentLeftMargin" presStyleLbl="node1" presStyleIdx="3" presStyleCnt="5"/>
      <dgm:spPr/>
      <dgm:t>
        <a:bodyPr/>
        <a:lstStyle/>
        <a:p>
          <a:endParaRPr lang="en-US"/>
        </a:p>
      </dgm:t>
    </dgm:pt>
    <dgm:pt modelId="{6BFB63D7-36AE-455A-8B27-E3B545C827C1}" type="pres">
      <dgm:prSet presAssocID="{AFBDE066-BF96-41F3-A82A-41D471F62AED}" presName="parentText" presStyleLbl="node1" presStyleIdx="4" presStyleCnt="5">
        <dgm:presLayoutVars>
          <dgm:chMax val="0"/>
          <dgm:bulletEnabled val="1"/>
        </dgm:presLayoutVars>
      </dgm:prSet>
      <dgm:spPr/>
      <dgm:t>
        <a:bodyPr/>
        <a:lstStyle/>
        <a:p>
          <a:endParaRPr lang="en-US"/>
        </a:p>
      </dgm:t>
    </dgm:pt>
    <dgm:pt modelId="{A9FBD34E-ADB1-46AC-99BA-1C8F1A7FB668}" type="pres">
      <dgm:prSet presAssocID="{AFBDE066-BF96-41F3-A82A-41D471F62AED}" presName="negativeSpace" presStyleCnt="0"/>
      <dgm:spPr/>
      <dgm:t>
        <a:bodyPr/>
        <a:lstStyle/>
        <a:p>
          <a:endParaRPr lang="en-US"/>
        </a:p>
      </dgm:t>
    </dgm:pt>
    <dgm:pt modelId="{55E45849-BC04-48BF-B178-5B3E1B2A38AD}" type="pres">
      <dgm:prSet presAssocID="{AFBDE066-BF96-41F3-A82A-41D471F62AED}" presName="childText" presStyleLbl="conFgAcc1" presStyleIdx="4" presStyleCnt="5">
        <dgm:presLayoutVars>
          <dgm:bulletEnabled val="1"/>
        </dgm:presLayoutVars>
      </dgm:prSet>
      <dgm:spPr/>
      <dgm:t>
        <a:bodyPr/>
        <a:lstStyle/>
        <a:p>
          <a:endParaRPr lang="en-US"/>
        </a:p>
      </dgm:t>
    </dgm:pt>
  </dgm:ptLst>
  <dgm:cxnLst>
    <dgm:cxn modelId="{0CE2E1F3-BCA4-4631-9FC3-690C6F714651}" srcId="{0F29C315-C458-410C-9428-437CEB68A93F}" destId="{AFBDE066-BF96-41F3-A82A-41D471F62AED}" srcOrd="4" destOrd="0" parTransId="{4397EF98-9849-4E44-A12D-6F7F2C200839}" sibTransId="{295ABF9E-258D-4C4A-98C1-9B88044CCD91}"/>
    <dgm:cxn modelId="{8E6F4CEF-66DB-4C89-8DE7-9419C6E306B8}" type="presOf" srcId="{F97DC703-7CC7-42FF-A297-89777091B920}" destId="{7B764CCD-F4EA-489F-BBD1-E3AA93D1106E}" srcOrd="0" destOrd="0" presId="urn:microsoft.com/office/officeart/2005/8/layout/list1"/>
    <dgm:cxn modelId="{F465BBA3-4333-44E2-9FA8-41124B2DC5B7}" type="presOf" srcId="{910F6DE0-206B-41DC-B8C6-44BA75DEADD3}" destId="{28C754B1-F8F5-410E-8846-3FE0C5BCF29E}" srcOrd="0" destOrd="0" presId="urn:microsoft.com/office/officeart/2005/8/layout/list1"/>
    <dgm:cxn modelId="{8DA67C3C-30A1-4917-8AEB-BD1F186DE011}" srcId="{0F29C315-C458-410C-9428-437CEB68A93F}" destId="{1B5FCEB7-B679-409B-B40D-B04C2C2E8360}" srcOrd="3" destOrd="0" parTransId="{0711FCDE-2B39-4B69-949A-CDBF8557CB2F}" sibTransId="{1E114CF8-1BFC-4A53-9D3B-E0EB6AE112A3}"/>
    <dgm:cxn modelId="{8890BBC1-C9F4-4FF7-A66C-491D0E892133}" type="presOf" srcId="{1B5FCEB7-B679-409B-B40D-B04C2C2E8360}" destId="{2F6FBEDD-C69C-426B-9901-A7DE5C78060D}" srcOrd="0" destOrd="0" presId="urn:microsoft.com/office/officeart/2005/8/layout/list1"/>
    <dgm:cxn modelId="{3FEA8298-EB20-4426-8E6A-B0C066D311E0}" srcId="{0F29C315-C458-410C-9428-437CEB68A93F}" destId="{AC6BD852-B716-410B-BF25-D7A99734A671}" srcOrd="2" destOrd="0" parTransId="{608F30A4-7281-4C7A-850E-FD6BAD6B37CE}" sibTransId="{1A15EAE6-F8AE-4AFB-B986-9DA239A36BC9}"/>
    <dgm:cxn modelId="{3EF0693F-5FBC-4F0D-92A1-D24A645F4506}" type="presOf" srcId="{0F29C315-C458-410C-9428-437CEB68A93F}" destId="{8B4D619F-E306-42F0-9D28-DB25C8284CF7}" srcOrd="0" destOrd="0" presId="urn:microsoft.com/office/officeart/2005/8/layout/list1"/>
    <dgm:cxn modelId="{EC4EA178-4C10-483E-A222-CFF2DBDBDC98}" type="presOf" srcId="{AFBDE066-BF96-41F3-A82A-41D471F62AED}" destId="{673E21A4-873F-4EF4-82F9-B908B3E70EDC}" srcOrd="0" destOrd="0" presId="urn:microsoft.com/office/officeart/2005/8/layout/list1"/>
    <dgm:cxn modelId="{FE070071-EEE7-4DBB-A365-27B45EF239C5}" srcId="{0F29C315-C458-410C-9428-437CEB68A93F}" destId="{F97DC703-7CC7-42FF-A297-89777091B920}" srcOrd="0" destOrd="0" parTransId="{B72992F3-CE43-4F86-8643-B82535AFC680}" sibTransId="{A7F1622C-D7DF-43B7-966E-3575C89FEE40}"/>
    <dgm:cxn modelId="{A7F1A352-F11C-4238-9C82-7D5B8BDEE29C}" type="presOf" srcId="{AC6BD852-B716-410B-BF25-D7A99734A671}" destId="{1BC4042E-8DDC-4936-815B-831B2F8CF610}" srcOrd="0" destOrd="0" presId="urn:microsoft.com/office/officeart/2005/8/layout/list1"/>
    <dgm:cxn modelId="{7D29D76B-32F5-4549-B9B7-E2FD200931EF}" type="presOf" srcId="{910F6DE0-206B-41DC-B8C6-44BA75DEADD3}" destId="{A00A9857-9486-4971-8519-6D9999A1B4E3}" srcOrd="1" destOrd="0" presId="urn:microsoft.com/office/officeart/2005/8/layout/list1"/>
    <dgm:cxn modelId="{07D67809-9C9C-46AC-A6BA-919A2B1C96ED}" type="presOf" srcId="{1B5FCEB7-B679-409B-B40D-B04C2C2E8360}" destId="{96FE26B2-737E-4BA7-9F24-0F6527AAB004}" srcOrd="1" destOrd="0" presId="urn:microsoft.com/office/officeart/2005/8/layout/list1"/>
    <dgm:cxn modelId="{F1E14646-02F7-42FE-91F4-6A38B2BB9DAA}" type="presOf" srcId="{F97DC703-7CC7-42FF-A297-89777091B920}" destId="{0B9CC897-4D6E-465B-8CD2-E40A694D9CD9}" srcOrd="1" destOrd="0" presId="urn:microsoft.com/office/officeart/2005/8/layout/list1"/>
    <dgm:cxn modelId="{12BE5262-BE71-42E0-B3B6-F4A49565807E}" type="presOf" srcId="{AFBDE066-BF96-41F3-A82A-41D471F62AED}" destId="{6BFB63D7-36AE-455A-8B27-E3B545C827C1}" srcOrd="1" destOrd="0" presId="urn:microsoft.com/office/officeart/2005/8/layout/list1"/>
    <dgm:cxn modelId="{C14D25FD-3239-4BEC-B9D8-0A8928368A90}" type="presOf" srcId="{AC6BD852-B716-410B-BF25-D7A99734A671}" destId="{0E6D849D-B4C2-48E6-92C2-B7EEDB243F35}" srcOrd="1" destOrd="0" presId="urn:microsoft.com/office/officeart/2005/8/layout/list1"/>
    <dgm:cxn modelId="{0AAB488C-18A3-4CEB-A048-C737B419C746}" srcId="{0F29C315-C458-410C-9428-437CEB68A93F}" destId="{910F6DE0-206B-41DC-B8C6-44BA75DEADD3}" srcOrd="1" destOrd="0" parTransId="{A8DA4188-8D62-40D1-A032-06D646C2BA52}" sibTransId="{B5CD5353-36C2-46DD-92C1-D0D107460A2B}"/>
    <dgm:cxn modelId="{3853ABCD-08AE-4FF7-A7E1-2F019FFCAB76}" type="presParOf" srcId="{8B4D619F-E306-42F0-9D28-DB25C8284CF7}" destId="{969A9C40-6440-4BF0-A128-052DF6E89B6F}" srcOrd="0" destOrd="0" presId="urn:microsoft.com/office/officeart/2005/8/layout/list1"/>
    <dgm:cxn modelId="{19790E04-308A-4D0D-A8E5-1DD4059D31F2}" type="presParOf" srcId="{969A9C40-6440-4BF0-A128-052DF6E89B6F}" destId="{7B764CCD-F4EA-489F-BBD1-E3AA93D1106E}" srcOrd="0" destOrd="0" presId="urn:microsoft.com/office/officeart/2005/8/layout/list1"/>
    <dgm:cxn modelId="{47ED6D08-9881-438B-8514-D2E8422F5304}" type="presParOf" srcId="{969A9C40-6440-4BF0-A128-052DF6E89B6F}" destId="{0B9CC897-4D6E-465B-8CD2-E40A694D9CD9}" srcOrd="1" destOrd="0" presId="urn:microsoft.com/office/officeart/2005/8/layout/list1"/>
    <dgm:cxn modelId="{9C70B8F4-4259-45FD-8B25-F149E5FAD581}" type="presParOf" srcId="{8B4D619F-E306-42F0-9D28-DB25C8284CF7}" destId="{73C7E40E-33C0-4F16-B47C-0B86F49FD94E}" srcOrd="1" destOrd="0" presId="urn:microsoft.com/office/officeart/2005/8/layout/list1"/>
    <dgm:cxn modelId="{D7087A23-1F31-4971-B5F1-1629FD781044}" type="presParOf" srcId="{8B4D619F-E306-42F0-9D28-DB25C8284CF7}" destId="{95D27EB8-DA39-4A3A-B9C6-73EEBE087C41}" srcOrd="2" destOrd="0" presId="urn:microsoft.com/office/officeart/2005/8/layout/list1"/>
    <dgm:cxn modelId="{B33900BF-3B91-4510-8AED-CDACCD5C700F}" type="presParOf" srcId="{8B4D619F-E306-42F0-9D28-DB25C8284CF7}" destId="{E511BCB8-9C4A-463F-A7F9-062FA7DF1C7D}" srcOrd="3" destOrd="0" presId="urn:microsoft.com/office/officeart/2005/8/layout/list1"/>
    <dgm:cxn modelId="{810E71AD-64DB-4B6C-BF96-14D62007440C}" type="presParOf" srcId="{8B4D619F-E306-42F0-9D28-DB25C8284CF7}" destId="{4C51821C-5447-4D47-B146-CD6E4076A4D3}" srcOrd="4" destOrd="0" presId="urn:microsoft.com/office/officeart/2005/8/layout/list1"/>
    <dgm:cxn modelId="{257979AB-B304-4403-B8E8-B6AE73F6DF30}" type="presParOf" srcId="{4C51821C-5447-4D47-B146-CD6E4076A4D3}" destId="{28C754B1-F8F5-410E-8846-3FE0C5BCF29E}" srcOrd="0" destOrd="0" presId="urn:microsoft.com/office/officeart/2005/8/layout/list1"/>
    <dgm:cxn modelId="{D0C603B8-5CEA-4276-933D-FB957838C643}" type="presParOf" srcId="{4C51821C-5447-4D47-B146-CD6E4076A4D3}" destId="{A00A9857-9486-4971-8519-6D9999A1B4E3}" srcOrd="1" destOrd="0" presId="urn:microsoft.com/office/officeart/2005/8/layout/list1"/>
    <dgm:cxn modelId="{A02732A1-75BB-4328-8999-566AD3988AFF}" type="presParOf" srcId="{8B4D619F-E306-42F0-9D28-DB25C8284CF7}" destId="{5C0DECA4-9E38-48A6-A7ED-B42ACDFDC69D}" srcOrd="5" destOrd="0" presId="urn:microsoft.com/office/officeart/2005/8/layout/list1"/>
    <dgm:cxn modelId="{408F68C6-42CB-4E51-91E3-98AD224D0A4D}" type="presParOf" srcId="{8B4D619F-E306-42F0-9D28-DB25C8284CF7}" destId="{A8BF01E8-0D46-4344-B74B-4DF9E7F5DA52}" srcOrd="6" destOrd="0" presId="urn:microsoft.com/office/officeart/2005/8/layout/list1"/>
    <dgm:cxn modelId="{D901CAAE-9CA8-4A31-95FB-18449548E81B}" type="presParOf" srcId="{8B4D619F-E306-42F0-9D28-DB25C8284CF7}" destId="{6379927A-AFA5-4B92-9318-D1FFA7049AC9}" srcOrd="7" destOrd="0" presId="urn:microsoft.com/office/officeart/2005/8/layout/list1"/>
    <dgm:cxn modelId="{720C4E7D-1FAC-441D-BF0F-FD4BC34B3971}" type="presParOf" srcId="{8B4D619F-E306-42F0-9D28-DB25C8284CF7}" destId="{DBDA92C1-3F84-48A1-A437-C855AF885334}" srcOrd="8" destOrd="0" presId="urn:microsoft.com/office/officeart/2005/8/layout/list1"/>
    <dgm:cxn modelId="{01847C2B-C457-45CB-B037-4B6B0100B157}" type="presParOf" srcId="{DBDA92C1-3F84-48A1-A437-C855AF885334}" destId="{1BC4042E-8DDC-4936-815B-831B2F8CF610}" srcOrd="0" destOrd="0" presId="urn:microsoft.com/office/officeart/2005/8/layout/list1"/>
    <dgm:cxn modelId="{D9FF6580-E30E-4B78-B3EB-30FE0F014B55}" type="presParOf" srcId="{DBDA92C1-3F84-48A1-A437-C855AF885334}" destId="{0E6D849D-B4C2-48E6-92C2-B7EEDB243F35}" srcOrd="1" destOrd="0" presId="urn:microsoft.com/office/officeart/2005/8/layout/list1"/>
    <dgm:cxn modelId="{7725F922-7736-4FC4-A792-D50FADFF9091}" type="presParOf" srcId="{8B4D619F-E306-42F0-9D28-DB25C8284CF7}" destId="{1BAABD50-717B-41C7-AE55-4ADCFDA552A7}" srcOrd="9" destOrd="0" presId="urn:microsoft.com/office/officeart/2005/8/layout/list1"/>
    <dgm:cxn modelId="{D2E6A5B6-CF77-4C50-925B-F03C726335BC}" type="presParOf" srcId="{8B4D619F-E306-42F0-9D28-DB25C8284CF7}" destId="{D30D9FFA-202E-4E9A-9807-013A55F0AB61}" srcOrd="10" destOrd="0" presId="urn:microsoft.com/office/officeart/2005/8/layout/list1"/>
    <dgm:cxn modelId="{D349499E-AB54-47E4-9783-0A9615B88801}" type="presParOf" srcId="{8B4D619F-E306-42F0-9D28-DB25C8284CF7}" destId="{FBD96DA2-BEE1-4317-BFF8-7BC7E2D1EC95}" srcOrd="11" destOrd="0" presId="urn:microsoft.com/office/officeart/2005/8/layout/list1"/>
    <dgm:cxn modelId="{34E7FAF4-1138-40D6-999A-E53ACFC45EDD}" type="presParOf" srcId="{8B4D619F-E306-42F0-9D28-DB25C8284CF7}" destId="{7B5FC9ED-466E-4DD1-9764-8D18E34C23A2}" srcOrd="12" destOrd="0" presId="urn:microsoft.com/office/officeart/2005/8/layout/list1"/>
    <dgm:cxn modelId="{C692C0A6-511C-41DB-9FCE-4A5A0F89397D}" type="presParOf" srcId="{7B5FC9ED-466E-4DD1-9764-8D18E34C23A2}" destId="{2F6FBEDD-C69C-426B-9901-A7DE5C78060D}" srcOrd="0" destOrd="0" presId="urn:microsoft.com/office/officeart/2005/8/layout/list1"/>
    <dgm:cxn modelId="{8F713DC6-A7B2-42C5-BD8B-4CF978E2F3AD}" type="presParOf" srcId="{7B5FC9ED-466E-4DD1-9764-8D18E34C23A2}" destId="{96FE26B2-737E-4BA7-9F24-0F6527AAB004}" srcOrd="1" destOrd="0" presId="urn:microsoft.com/office/officeart/2005/8/layout/list1"/>
    <dgm:cxn modelId="{95530BBA-3780-4FF2-AF17-A00A987B5439}" type="presParOf" srcId="{8B4D619F-E306-42F0-9D28-DB25C8284CF7}" destId="{7707A9DB-F85B-4D72-A247-4C03593C3DD5}" srcOrd="13" destOrd="0" presId="urn:microsoft.com/office/officeart/2005/8/layout/list1"/>
    <dgm:cxn modelId="{D871ABD9-1CC7-41D7-96E2-52727488E273}" type="presParOf" srcId="{8B4D619F-E306-42F0-9D28-DB25C8284CF7}" destId="{EBA58BDC-630C-41DC-A380-0672D8A5601E}" srcOrd="14" destOrd="0" presId="urn:microsoft.com/office/officeart/2005/8/layout/list1"/>
    <dgm:cxn modelId="{B0A54A77-24E0-49DF-8BA6-DD7E9B791307}" type="presParOf" srcId="{8B4D619F-E306-42F0-9D28-DB25C8284CF7}" destId="{FEBAFFE6-CB9E-4050-A01C-5D075C45B724}" srcOrd="15" destOrd="0" presId="urn:microsoft.com/office/officeart/2005/8/layout/list1"/>
    <dgm:cxn modelId="{3E9E3AD1-7A25-45AB-9B90-5697D1160078}" type="presParOf" srcId="{8B4D619F-E306-42F0-9D28-DB25C8284CF7}" destId="{FBCC350E-194B-4AD0-95D3-A464A0E52EEC}" srcOrd="16" destOrd="0" presId="urn:microsoft.com/office/officeart/2005/8/layout/list1"/>
    <dgm:cxn modelId="{64ED8E0F-7617-48A1-883A-7A5B1C2B1505}" type="presParOf" srcId="{FBCC350E-194B-4AD0-95D3-A464A0E52EEC}" destId="{673E21A4-873F-4EF4-82F9-B908B3E70EDC}" srcOrd="0" destOrd="0" presId="urn:microsoft.com/office/officeart/2005/8/layout/list1"/>
    <dgm:cxn modelId="{B230E9C7-E006-4084-A0C6-A88B8FB30911}" type="presParOf" srcId="{FBCC350E-194B-4AD0-95D3-A464A0E52EEC}" destId="{6BFB63D7-36AE-455A-8B27-E3B545C827C1}" srcOrd="1" destOrd="0" presId="urn:microsoft.com/office/officeart/2005/8/layout/list1"/>
    <dgm:cxn modelId="{B4981822-86C7-4E25-A30C-11F6A1CA92DF}" type="presParOf" srcId="{8B4D619F-E306-42F0-9D28-DB25C8284CF7}" destId="{A9FBD34E-ADB1-46AC-99BA-1C8F1A7FB668}" srcOrd="17" destOrd="0" presId="urn:microsoft.com/office/officeart/2005/8/layout/list1"/>
    <dgm:cxn modelId="{C7061050-A3C8-4A61-B0F4-8F1BCCC803CA}" type="presParOf" srcId="{8B4D619F-E306-42F0-9D28-DB25C8284CF7}" destId="{55E45849-BC04-48BF-B178-5B3E1B2A38AD}"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8829499-AEA8-46A3-9024-16243E1BEFD0}" type="doc">
      <dgm:prSet loTypeId="urn:microsoft.com/office/officeart/2005/8/layout/pyramid2" loCatId="list" qsTypeId="urn:microsoft.com/office/officeart/2005/8/quickstyle/simple1" qsCatId="simple" csTypeId="urn:microsoft.com/office/officeart/2005/8/colors/accent1_2" csCatId="accent1" phldr="1"/>
      <dgm:spPr/>
    </dgm:pt>
    <dgm:pt modelId="{0FB3C565-3F99-43F6-ABC9-072FF7A9C10A}">
      <dgm:prSet phldrT="[Text]"/>
      <dgm:spPr/>
      <dgm:t>
        <a:bodyPr/>
        <a:lstStyle/>
        <a:p>
          <a:r>
            <a:rPr lang="en-US" dirty="0" smtClean="0"/>
            <a:t>I don’t want tenants</a:t>
          </a:r>
          <a:endParaRPr lang="en-US" dirty="0"/>
        </a:p>
      </dgm:t>
    </dgm:pt>
    <dgm:pt modelId="{1E1B739D-C7EA-49AF-A2C9-D7DE718DF4B3}" type="parTrans" cxnId="{E81F349F-6D7A-42C1-9C06-4DB0334763AB}">
      <dgm:prSet/>
      <dgm:spPr/>
      <dgm:t>
        <a:bodyPr/>
        <a:lstStyle/>
        <a:p>
          <a:endParaRPr lang="en-US"/>
        </a:p>
      </dgm:t>
    </dgm:pt>
    <dgm:pt modelId="{76E1B42E-8E3C-4E23-835A-052CA2BD0AD5}" type="sibTrans" cxnId="{E81F349F-6D7A-42C1-9C06-4DB0334763AB}">
      <dgm:prSet/>
      <dgm:spPr/>
      <dgm:t>
        <a:bodyPr/>
        <a:lstStyle/>
        <a:p>
          <a:endParaRPr lang="en-US"/>
        </a:p>
      </dgm:t>
    </dgm:pt>
    <dgm:pt modelId="{696D5F0E-18ED-4642-90C4-B8C69965A063}">
      <dgm:prSet phldrT="[Text]"/>
      <dgm:spPr/>
      <dgm:t>
        <a:bodyPr/>
        <a:lstStyle/>
        <a:p>
          <a:r>
            <a:rPr lang="en-US" dirty="0" smtClean="0"/>
            <a:t>What if you don’t keep up the payments?</a:t>
          </a:r>
          <a:endParaRPr lang="en-US" dirty="0"/>
        </a:p>
      </dgm:t>
    </dgm:pt>
    <dgm:pt modelId="{4A099814-6C3C-4B4E-B07B-12C047BDD587}" type="parTrans" cxnId="{3BCC99E8-E55D-46C2-8DDE-22F04A13EC62}">
      <dgm:prSet/>
      <dgm:spPr/>
      <dgm:t>
        <a:bodyPr/>
        <a:lstStyle/>
        <a:p>
          <a:endParaRPr lang="en-US"/>
        </a:p>
      </dgm:t>
    </dgm:pt>
    <dgm:pt modelId="{BE108F1D-88C7-4177-AC2C-D1EA037D9A29}" type="sibTrans" cxnId="{3BCC99E8-E55D-46C2-8DDE-22F04A13EC62}">
      <dgm:prSet/>
      <dgm:spPr/>
      <dgm:t>
        <a:bodyPr/>
        <a:lstStyle/>
        <a:p>
          <a:endParaRPr lang="en-US"/>
        </a:p>
      </dgm:t>
    </dgm:pt>
    <dgm:pt modelId="{2BC4E648-5812-4DE6-8FE2-44B4BAD5BA47}">
      <dgm:prSet phldrT="[Text]"/>
      <dgm:spPr/>
      <dgm:t>
        <a:bodyPr/>
        <a:lstStyle/>
        <a:p>
          <a:r>
            <a:rPr lang="en-US" dirty="0" smtClean="0"/>
            <a:t>What if you don’t buy?</a:t>
          </a:r>
          <a:endParaRPr lang="en-US" dirty="0"/>
        </a:p>
      </dgm:t>
    </dgm:pt>
    <dgm:pt modelId="{00CE074D-5F7C-4AE0-9A78-A56C728E3A96}" type="parTrans" cxnId="{B481D204-7446-4FC6-A2D0-F2A01E948F1E}">
      <dgm:prSet/>
      <dgm:spPr/>
      <dgm:t>
        <a:bodyPr/>
        <a:lstStyle/>
        <a:p>
          <a:endParaRPr lang="en-US"/>
        </a:p>
      </dgm:t>
    </dgm:pt>
    <dgm:pt modelId="{FBE59D2F-655F-42D6-A184-E9A05E017ED9}" type="sibTrans" cxnId="{B481D204-7446-4FC6-A2D0-F2A01E948F1E}">
      <dgm:prSet/>
      <dgm:spPr/>
      <dgm:t>
        <a:bodyPr/>
        <a:lstStyle/>
        <a:p>
          <a:endParaRPr lang="en-US"/>
        </a:p>
      </dgm:t>
    </dgm:pt>
    <dgm:pt modelId="{5CF78C34-35AF-47EA-B347-72EFF7F66973}">
      <dgm:prSet phldrT="[Text]"/>
      <dgm:spPr/>
      <dgm:t>
        <a:bodyPr/>
        <a:lstStyle/>
        <a:p>
          <a:r>
            <a:rPr lang="en-US" dirty="0" smtClean="0"/>
            <a:t>Why can’t you buy now?</a:t>
          </a:r>
          <a:endParaRPr lang="en-US" dirty="0"/>
        </a:p>
      </dgm:t>
    </dgm:pt>
    <dgm:pt modelId="{EFA752F1-3C2B-4DA1-98E9-5DFB925C64E3}" type="parTrans" cxnId="{B9D65CFA-30BA-477E-9593-132C44946752}">
      <dgm:prSet/>
      <dgm:spPr/>
      <dgm:t>
        <a:bodyPr/>
        <a:lstStyle/>
        <a:p>
          <a:endParaRPr lang="en-US"/>
        </a:p>
      </dgm:t>
    </dgm:pt>
    <dgm:pt modelId="{2D8D5813-D6C3-4BD2-9FB2-41B7241F028D}" type="sibTrans" cxnId="{B9D65CFA-30BA-477E-9593-132C44946752}">
      <dgm:prSet/>
      <dgm:spPr/>
      <dgm:t>
        <a:bodyPr/>
        <a:lstStyle/>
        <a:p>
          <a:endParaRPr lang="en-US"/>
        </a:p>
      </dgm:t>
    </dgm:pt>
    <dgm:pt modelId="{3438F7C9-2010-4704-B1DE-313CD0EF4295}">
      <dgm:prSet phldrT="[Text]"/>
      <dgm:spPr/>
      <dgm:t>
        <a:bodyPr/>
        <a:lstStyle/>
        <a:p>
          <a:r>
            <a:rPr lang="en-US" dirty="0" smtClean="0"/>
            <a:t>Can my attorney review the contract?</a:t>
          </a:r>
          <a:endParaRPr lang="en-US" dirty="0"/>
        </a:p>
      </dgm:t>
    </dgm:pt>
    <dgm:pt modelId="{0B1F517F-29F9-4332-A37B-390D4C8349D0}" type="parTrans" cxnId="{E1BC9D3C-DAE5-448C-AD63-62E8D468C886}">
      <dgm:prSet/>
      <dgm:spPr/>
      <dgm:t>
        <a:bodyPr/>
        <a:lstStyle/>
        <a:p>
          <a:endParaRPr lang="en-US"/>
        </a:p>
      </dgm:t>
    </dgm:pt>
    <dgm:pt modelId="{5039584F-BE13-4C12-AEFB-9747B27A606E}" type="sibTrans" cxnId="{E1BC9D3C-DAE5-448C-AD63-62E8D468C886}">
      <dgm:prSet/>
      <dgm:spPr/>
      <dgm:t>
        <a:bodyPr/>
        <a:lstStyle/>
        <a:p>
          <a:endParaRPr lang="en-US"/>
        </a:p>
      </dgm:t>
    </dgm:pt>
    <dgm:pt modelId="{836029F8-8529-497D-84F0-999D81E47C75}">
      <dgm:prSet phldrT="[Text]"/>
      <dgm:spPr/>
      <dgm:t>
        <a:bodyPr/>
        <a:lstStyle/>
        <a:p>
          <a:r>
            <a:rPr lang="en-US" dirty="0" smtClean="0"/>
            <a:t>What if they trash the house?</a:t>
          </a:r>
          <a:endParaRPr lang="en-US" dirty="0"/>
        </a:p>
      </dgm:t>
    </dgm:pt>
    <dgm:pt modelId="{E1933AB1-5841-4EF7-9EE5-8F9627B2CC80}" type="parTrans" cxnId="{36536C0C-36FE-4FA1-A30B-695C3923A135}">
      <dgm:prSet/>
      <dgm:spPr/>
      <dgm:t>
        <a:bodyPr/>
        <a:lstStyle/>
        <a:p>
          <a:endParaRPr lang="en-US"/>
        </a:p>
      </dgm:t>
    </dgm:pt>
    <dgm:pt modelId="{CC5C774D-40E7-4F58-937F-60D7CFB843C7}" type="sibTrans" cxnId="{36536C0C-36FE-4FA1-A30B-695C3923A135}">
      <dgm:prSet/>
      <dgm:spPr/>
      <dgm:t>
        <a:bodyPr/>
        <a:lstStyle/>
        <a:p>
          <a:endParaRPr lang="en-US"/>
        </a:p>
      </dgm:t>
    </dgm:pt>
    <dgm:pt modelId="{D2B15102-4337-4A72-A639-EA7212C7F03A}" type="pres">
      <dgm:prSet presAssocID="{C8829499-AEA8-46A3-9024-16243E1BEFD0}" presName="compositeShape" presStyleCnt="0">
        <dgm:presLayoutVars>
          <dgm:dir/>
          <dgm:resizeHandles/>
        </dgm:presLayoutVars>
      </dgm:prSet>
      <dgm:spPr/>
    </dgm:pt>
    <dgm:pt modelId="{62C76DF3-C88E-43BC-AC8D-B5637D614D04}" type="pres">
      <dgm:prSet presAssocID="{C8829499-AEA8-46A3-9024-16243E1BEFD0}" presName="pyramid" presStyleLbl="node1" presStyleIdx="0" presStyleCnt="1"/>
      <dgm:spPr/>
    </dgm:pt>
    <dgm:pt modelId="{5F8DF9EE-676E-4ABA-B8F5-7089A1201643}" type="pres">
      <dgm:prSet presAssocID="{C8829499-AEA8-46A3-9024-16243E1BEFD0}" presName="theList" presStyleCnt="0"/>
      <dgm:spPr/>
    </dgm:pt>
    <dgm:pt modelId="{52E99A80-070C-4D46-923C-BC1F150023B3}" type="pres">
      <dgm:prSet presAssocID="{0FB3C565-3F99-43F6-ABC9-072FF7A9C10A}" presName="aNode" presStyleLbl="fgAcc1" presStyleIdx="0" presStyleCnt="6" custScaleX="130769">
        <dgm:presLayoutVars>
          <dgm:bulletEnabled val="1"/>
        </dgm:presLayoutVars>
      </dgm:prSet>
      <dgm:spPr/>
      <dgm:t>
        <a:bodyPr/>
        <a:lstStyle/>
        <a:p>
          <a:endParaRPr lang="en-US"/>
        </a:p>
      </dgm:t>
    </dgm:pt>
    <dgm:pt modelId="{FEAD1CE7-C212-487F-87BC-568663C79C93}" type="pres">
      <dgm:prSet presAssocID="{0FB3C565-3F99-43F6-ABC9-072FF7A9C10A}" presName="aSpace" presStyleCnt="0"/>
      <dgm:spPr/>
    </dgm:pt>
    <dgm:pt modelId="{8F3D09B2-13D0-44FF-9225-24A5824DA97A}" type="pres">
      <dgm:prSet presAssocID="{836029F8-8529-497D-84F0-999D81E47C75}" presName="aNode" presStyleLbl="fgAcc1" presStyleIdx="1" presStyleCnt="6">
        <dgm:presLayoutVars>
          <dgm:bulletEnabled val="1"/>
        </dgm:presLayoutVars>
      </dgm:prSet>
      <dgm:spPr/>
      <dgm:t>
        <a:bodyPr/>
        <a:lstStyle/>
        <a:p>
          <a:endParaRPr lang="en-US"/>
        </a:p>
      </dgm:t>
    </dgm:pt>
    <dgm:pt modelId="{B605020C-0328-4FF3-A7CB-7CDBE5FE8E9B}" type="pres">
      <dgm:prSet presAssocID="{836029F8-8529-497D-84F0-999D81E47C75}" presName="aSpace" presStyleCnt="0"/>
      <dgm:spPr/>
    </dgm:pt>
    <dgm:pt modelId="{C38F825F-7FEE-4D69-A6CA-3F563FDC41A9}" type="pres">
      <dgm:prSet presAssocID="{696D5F0E-18ED-4642-90C4-B8C69965A063}" presName="aNode" presStyleLbl="fgAcc1" presStyleIdx="2" presStyleCnt="6">
        <dgm:presLayoutVars>
          <dgm:bulletEnabled val="1"/>
        </dgm:presLayoutVars>
      </dgm:prSet>
      <dgm:spPr/>
      <dgm:t>
        <a:bodyPr/>
        <a:lstStyle/>
        <a:p>
          <a:endParaRPr lang="en-US"/>
        </a:p>
      </dgm:t>
    </dgm:pt>
    <dgm:pt modelId="{CDD38E84-210B-4791-8B1F-188BBF0FD77F}" type="pres">
      <dgm:prSet presAssocID="{696D5F0E-18ED-4642-90C4-B8C69965A063}" presName="aSpace" presStyleCnt="0"/>
      <dgm:spPr/>
    </dgm:pt>
    <dgm:pt modelId="{FAA8BAE5-126A-424F-B9C6-69A3FB05C798}" type="pres">
      <dgm:prSet presAssocID="{2BC4E648-5812-4DE6-8FE2-44B4BAD5BA47}" presName="aNode" presStyleLbl="fgAcc1" presStyleIdx="3" presStyleCnt="6">
        <dgm:presLayoutVars>
          <dgm:bulletEnabled val="1"/>
        </dgm:presLayoutVars>
      </dgm:prSet>
      <dgm:spPr/>
      <dgm:t>
        <a:bodyPr/>
        <a:lstStyle/>
        <a:p>
          <a:endParaRPr lang="en-US"/>
        </a:p>
      </dgm:t>
    </dgm:pt>
    <dgm:pt modelId="{2F4EE4CE-B62D-4F7D-BAA3-9F75D054EAFD}" type="pres">
      <dgm:prSet presAssocID="{2BC4E648-5812-4DE6-8FE2-44B4BAD5BA47}" presName="aSpace" presStyleCnt="0"/>
      <dgm:spPr/>
    </dgm:pt>
    <dgm:pt modelId="{5AD9379F-F9D5-421A-837C-F8624F42822C}" type="pres">
      <dgm:prSet presAssocID="{5CF78C34-35AF-47EA-B347-72EFF7F66973}" presName="aNode" presStyleLbl="fgAcc1" presStyleIdx="4" presStyleCnt="6">
        <dgm:presLayoutVars>
          <dgm:bulletEnabled val="1"/>
        </dgm:presLayoutVars>
      </dgm:prSet>
      <dgm:spPr/>
      <dgm:t>
        <a:bodyPr/>
        <a:lstStyle/>
        <a:p>
          <a:endParaRPr lang="en-US"/>
        </a:p>
      </dgm:t>
    </dgm:pt>
    <dgm:pt modelId="{5753D799-B3E1-42B3-9701-BAEC3EC14CB0}" type="pres">
      <dgm:prSet presAssocID="{5CF78C34-35AF-47EA-B347-72EFF7F66973}" presName="aSpace" presStyleCnt="0"/>
      <dgm:spPr/>
    </dgm:pt>
    <dgm:pt modelId="{C689ECCF-B9C1-447A-98BD-89121CE5B535}" type="pres">
      <dgm:prSet presAssocID="{3438F7C9-2010-4704-B1DE-313CD0EF4295}" presName="aNode" presStyleLbl="fgAcc1" presStyleIdx="5" presStyleCnt="6">
        <dgm:presLayoutVars>
          <dgm:bulletEnabled val="1"/>
        </dgm:presLayoutVars>
      </dgm:prSet>
      <dgm:spPr/>
      <dgm:t>
        <a:bodyPr/>
        <a:lstStyle/>
        <a:p>
          <a:endParaRPr lang="en-US"/>
        </a:p>
      </dgm:t>
    </dgm:pt>
    <dgm:pt modelId="{53B640A4-D1F2-4CE5-A038-6ECD4682987B}" type="pres">
      <dgm:prSet presAssocID="{3438F7C9-2010-4704-B1DE-313CD0EF4295}" presName="aSpace" presStyleCnt="0"/>
      <dgm:spPr/>
    </dgm:pt>
  </dgm:ptLst>
  <dgm:cxnLst>
    <dgm:cxn modelId="{E81F349F-6D7A-42C1-9C06-4DB0334763AB}" srcId="{C8829499-AEA8-46A3-9024-16243E1BEFD0}" destId="{0FB3C565-3F99-43F6-ABC9-072FF7A9C10A}" srcOrd="0" destOrd="0" parTransId="{1E1B739D-C7EA-49AF-A2C9-D7DE718DF4B3}" sibTransId="{76E1B42E-8E3C-4E23-835A-052CA2BD0AD5}"/>
    <dgm:cxn modelId="{B9D65CFA-30BA-477E-9593-132C44946752}" srcId="{C8829499-AEA8-46A3-9024-16243E1BEFD0}" destId="{5CF78C34-35AF-47EA-B347-72EFF7F66973}" srcOrd="4" destOrd="0" parTransId="{EFA752F1-3C2B-4DA1-98E9-5DFB925C64E3}" sibTransId="{2D8D5813-D6C3-4BD2-9FB2-41B7241F028D}"/>
    <dgm:cxn modelId="{3BCC99E8-E55D-46C2-8DDE-22F04A13EC62}" srcId="{C8829499-AEA8-46A3-9024-16243E1BEFD0}" destId="{696D5F0E-18ED-4642-90C4-B8C69965A063}" srcOrd="2" destOrd="0" parTransId="{4A099814-6C3C-4B4E-B07B-12C047BDD587}" sibTransId="{BE108F1D-88C7-4177-AC2C-D1EA037D9A29}"/>
    <dgm:cxn modelId="{57B15987-5199-46ED-92B6-4F785A46FAEE}" type="presOf" srcId="{836029F8-8529-497D-84F0-999D81E47C75}" destId="{8F3D09B2-13D0-44FF-9225-24A5824DA97A}" srcOrd="0" destOrd="0" presId="urn:microsoft.com/office/officeart/2005/8/layout/pyramid2"/>
    <dgm:cxn modelId="{74AAA099-68A9-4872-961B-44458AA760EE}" type="presOf" srcId="{3438F7C9-2010-4704-B1DE-313CD0EF4295}" destId="{C689ECCF-B9C1-447A-98BD-89121CE5B535}" srcOrd="0" destOrd="0" presId="urn:microsoft.com/office/officeart/2005/8/layout/pyramid2"/>
    <dgm:cxn modelId="{E9E3EA4E-21BD-44D8-9D0F-E4B61B7D107B}" type="presOf" srcId="{2BC4E648-5812-4DE6-8FE2-44B4BAD5BA47}" destId="{FAA8BAE5-126A-424F-B9C6-69A3FB05C798}" srcOrd="0" destOrd="0" presId="urn:microsoft.com/office/officeart/2005/8/layout/pyramid2"/>
    <dgm:cxn modelId="{E1BC9D3C-DAE5-448C-AD63-62E8D468C886}" srcId="{C8829499-AEA8-46A3-9024-16243E1BEFD0}" destId="{3438F7C9-2010-4704-B1DE-313CD0EF4295}" srcOrd="5" destOrd="0" parTransId="{0B1F517F-29F9-4332-A37B-390D4C8349D0}" sibTransId="{5039584F-BE13-4C12-AEFB-9747B27A606E}"/>
    <dgm:cxn modelId="{A78CBFF5-70F8-446E-99DE-8A0B638B97DE}" type="presOf" srcId="{5CF78C34-35AF-47EA-B347-72EFF7F66973}" destId="{5AD9379F-F9D5-421A-837C-F8624F42822C}" srcOrd="0" destOrd="0" presId="urn:microsoft.com/office/officeart/2005/8/layout/pyramid2"/>
    <dgm:cxn modelId="{9B862882-CAD3-4F64-9B7C-CFEBCBF651E8}" type="presOf" srcId="{0FB3C565-3F99-43F6-ABC9-072FF7A9C10A}" destId="{52E99A80-070C-4D46-923C-BC1F150023B3}" srcOrd="0" destOrd="0" presId="urn:microsoft.com/office/officeart/2005/8/layout/pyramid2"/>
    <dgm:cxn modelId="{B481D204-7446-4FC6-A2D0-F2A01E948F1E}" srcId="{C8829499-AEA8-46A3-9024-16243E1BEFD0}" destId="{2BC4E648-5812-4DE6-8FE2-44B4BAD5BA47}" srcOrd="3" destOrd="0" parTransId="{00CE074D-5F7C-4AE0-9A78-A56C728E3A96}" sibTransId="{FBE59D2F-655F-42D6-A184-E9A05E017ED9}"/>
    <dgm:cxn modelId="{D196AFD4-2481-4159-8500-EDC05A88D992}" type="presOf" srcId="{C8829499-AEA8-46A3-9024-16243E1BEFD0}" destId="{D2B15102-4337-4A72-A639-EA7212C7F03A}" srcOrd="0" destOrd="0" presId="urn:microsoft.com/office/officeart/2005/8/layout/pyramid2"/>
    <dgm:cxn modelId="{DB866F90-FB55-4876-B9C3-5FE58E6A87E5}" type="presOf" srcId="{696D5F0E-18ED-4642-90C4-B8C69965A063}" destId="{C38F825F-7FEE-4D69-A6CA-3F563FDC41A9}" srcOrd="0" destOrd="0" presId="urn:microsoft.com/office/officeart/2005/8/layout/pyramid2"/>
    <dgm:cxn modelId="{36536C0C-36FE-4FA1-A30B-695C3923A135}" srcId="{C8829499-AEA8-46A3-9024-16243E1BEFD0}" destId="{836029F8-8529-497D-84F0-999D81E47C75}" srcOrd="1" destOrd="0" parTransId="{E1933AB1-5841-4EF7-9EE5-8F9627B2CC80}" sibTransId="{CC5C774D-40E7-4F58-937F-60D7CFB843C7}"/>
    <dgm:cxn modelId="{B998AFC7-033E-4E6D-8447-536F135B8DBC}" type="presParOf" srcId="{D2B15102-4337-4A72-A639-EA7212C7F03A}" destId="{62C76DF3-C88E-43BC-AC8D-B5637D614D04}" srcOrd="0" destOrd="0" presId="urn:microsoft.com/office/officeart/2005/8/layout/pyramid2"/>
    <dgm:cxn modelId="{4864782E-48FC-48E2-9309-5BA6302FE417}" type="presParOf" srcId="{D2B15102-4337-4A72-A639-EA7212C7F03A}" destId="{5F8DF9EE-676E-4ABA-B8F5-7089A1201643}" srcOrd="1" destOrd="0" presId="urn:microsoft.com/office/officeart/2005/8/layout/pyramid2"/>
    <dgm:cxn modelId="{58FB50AF-ED30-4812-BC3E-797A474F2DCA}" type="presParOf" srcId="{5F8DF9EE-676E-4ABA-B8F5-7089A1201643}" destId="{52E99A80-070C-4D46-923C-BC1F150023B3}" srcOrd="0" destOrd="0" presId="urn:microsoft.com/office/officeart/2005/8/layout/pyramid2"/>
    <dgm:cxn modelId="{A195E10E-2828-4B9B-8E84-8BEBA603A9C5}" type="presParOf" srcId="{5F8DF9EE-676E-4ABA-B8F5-7089A1201643}" destId="{FEAD1CE7-C212-487F-87BC-568663C79C93}" srcOrd="1" destOrd="0" presId="urn:microsoft.com/office/officeart/2005/8/layout/pyramid2"/>
    <dgm:cxn modelId="{4E84B998-BF1D-49E0-8204-3F46ED751D22}" type="presParOf" srcId="{5F8DF9EE-676E-4ABA-B8F5-7089A1201643}" destId="{8F3D09B2-13D0-44FF-9225-24A5824DA97A}" srcOrd="2" destOrd="0" presId="urn:microsoft.com/office/officeart/2005/8/layout/pyramid2"/>
    <dgm:cxn modelId="{71F6E518-7245-42C8-95E8-6AF09C0A8BDE}" type="presParOf" srcId="{5F8DF9EE-676E-4ABA-B8F5-7089A1201643}" destId="{B605020C-0328-4FF3-A7CB-7CDBE5FE8E9B}" srcOrd="3" destOrd="0" presId="urn:microsoft.com/office/officeart/2005/8/layout/pyramid2"/>
    <dgm:cxn modelId="{D060459A-F36F-47DD-A7F5-EE2172AFE4D4}" type="presParOf" srcId="{5F8DF9EE-676E-4ABA-B8F5-7089A1201643}" destId="{C38F825F-7FEE-4D69-A6CA-3F563FDC41A9}" srcOrd="4" destOrd="0" presId="urn:microsoft.com/office/officeart/2005/8/layout/pyramid2"/>
    <dgm:cxn modelId="{C1211688-9F19-44A5-AB38-87976A25D1CE}" type="presParOf" srcId="{5F8DF9EE-676E-4ABA-B8F5-7089A1201643}" destId="{CDD38E84-210B-4791-8B1F-188BBF0FD77F}" srcOrd="5" destOrd="0" presId="urn:microsoft.com/office/officeart/2005/8/layout/pyramid2"/>
    <dgm:cxn modelId="{21FAD7FA-153E-4E11-A649-E1FA34B97877}" type="presParOf" srcId="{5F8DF9EE-676E-4ABA-B8F5-7089A1201643}" destId="{FAA8BAE5-126A-424F-B9C6-69A3FB05C798}" srcOrd="6" destOrd="0" presId="urn:microsoft.com/office/officeart/2005/8/layout/pyramid2"/>
    <dgm:cxn modelId="{A0D7B784-A0ED-4685-9AA8-FC1EA2CD0628}" type="presParOf" srcId="{5F8DF9EE-676E-4ABA-B8F5-7089A1201643}" destId="{2F4EE4CE-B62D-4F7D-BAA3-9F75D054EAFD}" srcOrd="7" destOrd="0" presId="urn:microsoft.com/office/officeart/2005/8/layout/pyramid2"/>
    <dgm:cxn modelId="{1EE3860E-B393-4B94-909C-EA30A801F4C1}" type="presParOf" srcId="{5F8DF9EE-676E-4ABA-B8F5-7089A1201643}" destId="{5AD9379F-F9D5-421A-837C-F8624F42822C}" srcOrd="8" destOrd="0" presId="urn:microsoft.com/office/officeart/2005/8/layout/pyramid2"/>
    <dgm:cxn modelId="{D6A11349-860D-4536-BBC1-E8AD9E717751}" type="presParOf" srcId="{5F8DF9EE-676E-4ABA-B8F5-7089A1201643}" destId="{5753D799-B3E1-42B3-9701-BAEC3EC14CB0}" srcOrd="9" destOrd="0" presId="urn:microsoft.com/office/officeart/2005/8/layout/pyramid2"/>
    <dgm:cxn modelId="{704FFF6B-6962-4434-B238-474DF33E822F}" type="presParOf" srcId="{5F8DF9EE-676E-4ABA-B8F5-7089A1201643}" destId="{C689ECCF-B9C1-447A-98BD-89121CE5B535}" srcOrd="10" destOrd="0" presId="urn:microsoft.com/office/officeart/2005/8/layout/pyramid2"/>
    <dgm:cxn modelId="{E6458451-28D7-448F-BC96-29170E2A3541}" type="presParOf" srcId="{5F8DF9EE-676E-4ABA-B8F5-7089A1201643}" destId="{53B640A4-D1F2-4CE5-A038-6ECD4682987B}" srcOrd="1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8829499-AEA8-46A3-9024-16243E1BEFD0}" type="doc">
      <dgm:prSet loTypeId="urn:microsoft.com/office/officeart/2005/8/layout/pyramid2" loCatId="list" qsTypeId="urn:microsoft.com/office/officeart/2005/8/quickstyle/simple1" qsCatId="simple" csTypeId="urn:microsoft.com/office/officeart/2005/8/colors/accent1_2" csCatId="accent1" phldr="1"/>
      <dgm:spPr/>
    </dgm:pt>
    <dgm:pt modelId="{0FB3C565-3F99-43F6-ABC9-072FF7A9C10A}">
      <dgm:prSet phldrT="[Text]"/>
      <dgm:spPr/>
      <dgm:t>
        <a:bodyPr/>
        <a:lstStyle/>
        <a:p>
          <a:r>
            <a:rPr lang="en-US" dirty="0" smtClean="0"/>
            <a:t>I want more money for the house</a:t>
          </a:r>
          <a:endParaRPr lang="en-US" dirty="0"/>
        </a:p>
      </dgm:t>
    </dgm:pt>
    <dgm:pt modelId="{1E1B739D-C7EA-49AF-A2C9-D7DE718DF4B3}" type="parTrans" cxnId="{E81F349F-6D7A-42C1-9C06-4DB0334763AB}">
      <dgm:prSet/>
      <dgm:spPr/>
      <dgm:t>
        <a:bodyPr/>
        <a:lstStyle/>
        <a:p>
          <a:endParaRPr lang="en-US"/>
        </a:p>
      </dgm:t>
    </dgm:pt>
    <dgm:pt modelId="{76E1B42E-8E3C-4E23-835A-052CA2BD0AD5}" type="sibTrans" cxnId="{E81F349F-6D7A-42C1-9C06-4DB0334763AB}">
      <dgm:prSet/>
      <dgm:spPr/>
      <dgm:t>
        <a:bodyPr/>
        <a:lstStyle/>
        <a:p>
          <a:endParaRPr lang="en-US"/>
        </a:p>
      </dgm:t>
    </dgm:pt>
    <dgm:pt modelId="{696D5F0E-18ED-4642-90C4-B8C69965A063}">
      <dgm:prSet phldrT="[Text]"/>
      <dgm:spPr/>
      <dgm:t>
        <a:bodyPr/>
        <a:lstStyle/>
        <a:p>
          <a:r>
            <a:rPr lang="en-US" dirty="0" smtClean="0"/>
            <a:t>I don’t want tenants in the house</a:t>
          </a:r>
          <a:endParaRPr lang="en-US" dirty="0"/>
        </a:p>
      </dgm:t>
    </dgm:pt>
    <dgm:pt modelId="{4A099814-6C3C-4B4E-B07B-12C047BDD587}" type="parTrans" cxnId="{3BCC99E8-E55D-46C2-8DDE-22F04A13EC62}">
      <dgm:prSet/>
      <dgm:spPr/>
      <dgm:t>
        <a:bodyPr/>
        <a:lstStyle/>
        <a:p>
          <a:endParaRPr lang="en-US"/>
        </a:p>
      </dgm:t>
    </dgm:pt>
    <dgm:pt modelId="{BE108F1D-88C7-4177-AC2C-D1EA037D9A29}" type="sibTrans" cxnId="{3BCC99E8-E55D-46C2-8DDE-22F04A13EC62}">
      <dgm:prSet/>
      <dgm:spPr/>
      <dgm:t>
        <a:bodyPr/>
        <a:lstStyle/>
        <a:p>
          <a:endParaRPr lang="en-US"/>
        </a:p>
      </dgm:t>
    </dgm:pt>
    <dgm:pt modelId="{2BC4E648-5812-4DE6-8FE2-44B4BAD5BA47}">
      <dgm:prSet phldrT="[Text]"/>
      <dgm:spPr/>
      <dgm:t>
        <a:bodyPr/>
        <a:lstStyle/>
        <a:p>
          <a:r>
            <a:rPr lang="en-US" dirty="0" smtClean="0"/>
            <a:t>I should probably just list it</a:t>
          </a:r>
          <a:endParaRPr lang="en-US" dirty="0"/>
        </a:p>
      </dgm:t>
    </dgm:pt>
    <dgm:pt modelId="{00CE074D-5F7C-4AE0-9A78-A56C728E3A96}" type="parTrans" cxnId="{B481D204-7446-4FC6-A2D0-F2A01E948F1E}">
      <dgm:prSet/>
      <dgm:spPr/>
      <dgm:t>
        <a:bodyPr/>
        <a:lstStyle/>
        <a:p>
          <a:endParaRPr lang="en-US"/>
        </a:p>
      </dgm:t>
    </dgm:pt>
    <dgm:pt modelId="{FBE59D2F-655F-42D6-A184-E9A05E017ED9}" type="sibTrans" cxnId="{B481D204-7446-4FC6-A2D0-F2A01E948F1E}">
      <dgm:prSet/>
      <dgm:spPr/>
      <dgm:t>
        <a:bodyPr/>
        <a:lstStyle/>
        <a:p>
          <a:endParaRPr lang="en-US"/>
        </a:p>
      </dgm:t>
    </dgm:pt>
    <dgm:pt modelId="{3438F7C9-2010-4704-B1DE-313CD0EF4295}">
      <dgm:prSet phldrT="[Text]"/>
      <dgm:spPr/>
      <dgm:t>
        <a:bodyPr/>
        <a:lstStyle/>
        <a:p>
          <a:r>
            <a:rPr lang="en-US" dirty="0" smtClean="0"/>
            <a:t>Can my attorney review the contract?</a:t>
          </a:r>
          <a:endParaRPr lang="en-US" dirty="0"/>
        </a:p>
      </dgm:t>
    </dgm:pt>
    <dgm:pt modelId="{0B1F517F-29F9-4332-A37B-390D4C8349D0}" type="parTrans" cxnId="{E1BC9D3C-DAE5-448C-AD63-62E8D468C886}">
      <dgm:prSet/>
      <dgm:spPr/>
      <dgm:t>
        <a:bodyPr/>
        <a:lstStyle/>
        <a:p>
          <a:endParaRPr lang="en-US"/>
        </a:p>
      </dgm:t>
    </dgm:pt>
    <dgm:pt modelId="{5039584F-BE13-4C12-AEFB-9747B27A606E}" type="sibTrans" cxnId="{E1BC9D3C-DAE5-448C-AD63-62E8D468C886}">
      <dgm:prSet/>
      <dgm:spPr/>
      <dgm:t>
        <a:bodyPr/>
        <a:lstStyle/>
        <a:p>
          <a:endParaRPr lang="en-US"/>
        </a:p>
      </dgm:t>
    </dgm:pt>
    <dgm:pt modelId="{836029F8-8529-497D-84F0-999D81E47C75}">
      <dgm:prSet phldrT="[Text]"/>
      <dgm:spPr/>
      <dgm:t>
        <a:bodyPr/>
        <a:lstStyle/>
        <a:p>
          <a:r>
            <a:rPr lang="en-US" dirty="0" smtClean="0"/>
            <a:t>Why should I give up the deed?</a:t>
          </a:r>
          <a:endParaRPr lang="en-US" dirty="0"/>
        </a:p>
      </dgm:t>
    </dgm:pt>
    <dgm:pt modelId="{E1933AB1-5841-4EF7-9EE5-8F9627B2CC80}" type="parTrans" cxnId="{36536C0C-36FE-4FA1-A30B-695C3923A135}">
      <dgm:prSet/>
      <dgm:spPr/>
      <dgm:t>
        <a:bodyPr/>
        <a:lstStyle/>
        <a:p>
          <a:endParaRPr lang="en-US"/>
        </a:p>
      </dgm:t>
    </dgm:pt>
    <dgm:pt modelId="{CC5C774D-40E7-4F58-937F-60D7CFB843C7}" type="sibTrans" cxnId="{36536C0C-36FE-4FA1-A30B-695C3923A135}">
      <dgm:prSet/>
      <dgm:spPr/>
      <dgm:t>
        <a:bodyPr/>
        <a:lstStyle/>
        <a:p>
          <a:endParaRPr lang="en-US"/>
        </a:p>
      </dgm:t>
    </dgm:pt>
    <dgm:pt modelId="{D2B15102-4337-4A72-A639-EA7212C7F03A}" type="pres">
      <dgm:prSet presAssocID="{C8829499-AEA8-46A3-9024-16243E1BEFD0}" presName="compositeShape" presStyleCnt="0">
        <dgm:presLayoutVars>
          <dgm:dir/>
          <dgm:resizeHandles/>
        </dgm:presLayoutVars>
      </dgm:prSet>
      <dgm:spPr/>
    </dgm:pt>
    <dgm:pt modelId="{62C76DF3-C88E-43BC-AC8D-B5637D614D04}" type="pres">
      <dgm:prSet presAssocID="{C8829499-AEA8-46A3-9024-16243E1BEFD0}" presName="pyramid" presStyleLbl="node1" presStyleIdx="0" presStyleCnt="1"/>
      <dgm:spPr/>
    </dgm:pt>
    <dgm:pt modelId="{5F8DF9EE-676E-4ABA-B8F5-7089A1201643}" type="pres">
      <dgm:prSet presAssocID="{C8829499-AEA8-46A3-9024-16243E1BEFD0}" presName="theList" presStyleCnt="0"/>
      <dgm:spPr/>
    </dgm:pt>
    <dgm:pt modelId="{52E99A80-070C-4D46-923C-BC1F150023B3}" type="pres">
      <dgm:prSet presAssocID="{0FB3C565-3F99-43F6-ABC9-072FF7A9C10A}" presName="aNode" presStyleLbl="fgAcc1" presStyleIdx="0" presStyleCnt="5" custScaleX="130769">
        <dgm:presLayoutVars>
          <dgm:bulletEnabled val="1"/>
        </dgm:presLayoutVars>
      </dgm:prSet>
      <dgm:spPr/>
      <dgm:t>
        <a:bodyPr/>
        <a:lstStyle/>
        <a:p>
          <a:endParaRPr lang="en-US"/>
        </a:p>
      </dgm:t>
    </dgm:pt>
    <dgm:pt modelId="{FEAD1CE7-C212-487F-87BC-568663C79C93}" type="pres">
      <dgm:prSet presAssocID="{0FB3C565-3F99-43F6-ABC9-072FF7A9C10A}" presName="aSpace" presStyleCnt="0"/>
      <dgm:spPr/>
    </dgm:pt>
    <dgm:pt modelId="{8F3D09B2-13D0-44FF-9225-24A5824DA97A}" type="pres">
      <dgm:prSet presAssocID="{836029F8-8529-497D-84F0-999D81E47C75}" presName="aNode" presStyleLbl="fgAcc1" presStyleIdx="1" presStyleCnt="5">
        <dgm:presLayoutVars>
          <dgm:bulletEnabled val="1"/>
        </dgm:presLayoutVars>
      </dgm:prSet>
      <dgm:spPr/>
      <dgm:t>
        <a:bodyPr/>
        <a:lstStyle/>
        <a:p>
          <a:endParaRPr lang="en-US"/>
        </a:p>
      </dgm:t>
    </dgm:pt>
    <dgm:pt modelId="{B605020C-0328-4FF3-A7CB-7CDBE5FE8E9B}" type="pres">
      <dgm:prSet presAssocID="{836029F8-8529-497D-84F0-999D81E47C75}" presName="aSpace" presStyleCnt="0"/>
      <dgm:spPr/>
    </dgm:pt>
    <dgm:pt modelId="{C38F825F-7FEE-4D69-A6CA-3F563FDC41A9}" type="pres">
      <dgm:prSet presAssocID="{696D5F0E-18ED-4642-90C4-B8C69965A063}" presName="aNode" presStyleLbl="fgAcc1" presStyleIdx="2" presStyleCnt="5">
        <dgm:presLayoutVars>
          <dgm:bulletEnabled val="1"/>
        </dgm:presLayoutVars>
      </dgm:prSet>
      <dgm:spPr/>
      <dgm:t>
        <a:bodyPr/>
        <a:lstStyle/>
        <a:p>
          <a:endParaRPr lang="en-US"/>
        </a:p>
      </dgm:t>
    </dgm:pt>
    <dgm:pt modelId="{CDD38E84-210B-4791-8B1F-188BBF0FD77F}" type="pres">
      <dgm:prSet presAssocID="{696D5F0E-18ED-4642-90C4-B8C69965A063}" presName="aSpace" presStyleCnt="0"/>
      <dgm:spPr/>
    </dgm:pt>
    <dgm:pt modelId="{FAA8BAE5-126A-424F-B9C6-69A3FB05C798}" type="pres">
      <dgm:prSet presAssocID="{2BC4E648-5812-4DE6-8FE2-44B4BAD5BA47}" presName="aNode" presStyleLbl="fgAcc1" presStyleIdx="3" presStyleCnt="5">
        <dgm:presLayoutVars>
          <dgm:bulletEnabled val="1"/>
        </dgm:presLayoutVars>
      </dgm:prSet>
      <dgm:spPr/>
      <dgm:t>
        <a:bodyPr/>
        <a:lstStyle/>
        <a:p>
          <a:endParaRPr lang="en-US"/>
        </a:p>
      </dgm:t>
    </dgm:pt>
    <dgm:pt modelId="{2F4EE4CE-B62D-4F7D-BAA3-9F75D054EAFD}" type="pres">
      <dgm:prSet presAssocID="{2BC4E648-5812-4DE6-8FE2-44B4BAD5BA47}" presName="aSpace" presStyleCnt="0"/>
      <dgm:spPr/>
    </dgm:pt>
    <dgm:pt modelId="{C689ECCF-B9C1-447A-98BD-89121CE5B535}" type="pres">
      <dgm:prSet presAssocID="{3438F7C9-2010-4704-B1DE-313CD0EF4295}" presName="aNode" presStyleLbl="fgAcc1" presStyleIdx="4" presStyleCnt="5">
        <dgm:presLayoutVars>
          <dgm:bulletEnabled val="1"/>
        </dgm:presLayoutVars>
      </dgm:prSet>
      <dgm:spPr/>
      <dgm:t>
        <a:bodyPr/>
        <a:lstStyle/>
        <a:p>
          <a:endParaRPr lang="en-US"/>
        </a:p>
      </dgm:t>
    </dgm:pt>
    <dgm:pt modelId="{53B640A4-D1F2-4CE5-A038-6ECD4682987B}" type="pres">
      <dgm:prSet presAssocID="{3438F7C9-2010-4704-B1DE-313CD0EF4295}" presName="aSpace" presStyleCnt="0"/>
      <dgm:spPr/>
    </dgm:pt>
  </dgm:ptLst>
  <dgm:cxnLst>
    <dgm:cxn modelId="{C828EB90-30F2-4E3F-8DF3-E16E3BF6E625}" type="presOf" srcId="{836029F8-8529-497D-84F0-999D81E47C75}" destId="{8F3D09B2-13D0-44FF-9225-24A5824DA97A}" srcOrd="0" destOrd="0" presId="urn:microsoft.com/office/officeart/2005/8/layout/pyramid2"/>
    <dgm:cxn modelId="{47038709-10FE-4088-AE18-5E095F186A88}" type="presOf" srcId="{0FB3C565-3F99-43F6-ABC9-072FF7A9C10A}" destId="{52E99A80-070C-4D46-923C-BC1F150023B3}" srcOrd="0" destOrd="0" presId="urn:microsoft.com/office/officeart/2005/8/layout/pyramid2"/>
    <dgm:cxn modelId="{85FE0D28-65E0-4F4C-8E71-72AFF2E39387}" type="presOf" srcId="{3438F7C9-2010-4704-B1DE-313CD0EF4295}" destId="{C689ECCF-B9C1-447A-98BD-89121CE5B535}" srcOrd="0" destOrd="0" presId="urn:microsoft.com/office/officeart/2005/8/layout/pyramid2"/>
    <dgm:cxn modelId="{0F36D18D-7BEF-4E81-921C-2E2B251BD343}" type="presOf" srcId="{C8829499-AEA8-46A3-9024-16243E1BEFD0}" destId="{D2B15102-4337-4A72-A639-EA7212C7F03A}" srcOrd="0" destOrd="0" presId="urn:microsoft.com/office/officeart/2005/8/layout/pyramid2"/>
    <dgm:cxn modelId="{E81F349F-6D7A-42C1-9C06-4DB0334763AB}" srcId="{C8829499-AEA8-46A3-9024-16243E1BEFD0}" destId="{0FB3C565-3F99-43F6-ABC9-072FF7A9C10A}" srcOrd="0" destOrd="0" parTransId="{1E1B739D-C7EA-49AF-A2C9-D7DE718DF4B3}" sibTransId="{76E1B42E-8E3C-4E23-835A-052CA2BD0AD5}"/>
    <dgm:cxn modelId="{C1883124-D3E6-4FF5-89AF-F4DF7EB34D50}" type="presOf" srcId="{2BC4E648-5812-4DE6-8FE2-44B4BAD5BA47}" destId="{FAA8BAE5-126A-424F-B9C6-69A3FB05C798}" srcOrd="0" destOrd="0" presId="urn:microsoft.com/office/officeart/2005/8/layout/pyramid2"/>
    <dgm:cxn modelId="{3BCC99E8-E55D-46C2-8DDE-22F04A13EC62}" srcId="{C8829499-AEA8-46A3-9024-16243E1BEFD0}" destId="{696D5F0E-18ED-4642-90C4-B8C69965A063}" srcOrd="2" destOrd="0" parTransId="{4A099814-6C3C-4B4E-B07B-12C047BDD587}" sibTransId="{BE108F1D-88C7-4177-AC2C-D1EA037D9A29}"/>
    <dgm:cxn modelId="{B481D204-7446-4FC6-A2D0-F2A01E948F1E}" srcId="{C8829499-AEA8-46A3-9024-16243E1BEFD0}" destId="{2BC4E648-5812-4DE6-8FE2-44B4BAD5BA47}" srcOrd="3" destOrd="0" parTransId="{00CE074D-5F7C-4AE0-9A78-A56C728E3A96}" sibTransId="{FBE59D2F-655F-42D6-A184-E9A05E017ED9}"/>
    <dgm:cxn modelId="{FB1B5C1D-E8CF-4DF5-A2A6-5BCEA7210C9F}" type="presOf" srcId="{696D5F0E-18ED-4642-90C4-B8C69965A063}" destId="{C38F825F-7FEE-4D69-A6CA-3F563FDC41A9}" srcOrd="0" destOrd="0" presId="urn:microsoft.com/office/officeart/2005/8/layout/pyramid2"/>
    <dgm:cxn modelId="{E1BC9D3C-DAE5-448C-AD63-62E8D468C886}" srcId="{C8829499-AEA8-46A3-9024-16243E1BEFD0}" destId="{3438F7C9-2010-4704-B1DE-313CD0EF4295}" srcOrd="4" destOrd="0" parTransId="{0B1F517F-29F9-4332-A37B-390D4C8349D0}" sibTransId="{5039584F-BE13-4C12-AEFB-9747B27A606E}"/>
    <dgm:cxn modelId="{36536C0C-36FE-4FA1-A30B-695C3923A135}" srcId="{C8829499-AEA8-46A3-9024-16243E1BEFD0}" destId="{836029F8-8529-497D-84F0-999D81E47C75}" srcOrd="1" destOrd="0" parTransId="{E1933AB1-5841-4EF7-9EE5-8F9627B2CC80}" sibTransId="{CC5C774D-40E7-4F58-937F-60D7CFB843C7}"/>
    <dgm:cxn modelId="{F94A06B4-ED7A-45AC-886D-0BE0341587DF}" type="presParOf" srcId="{D2B15102-4337-4A72-A639-EA7212C7F03A}" destId="{62C76DF3-C88E-43BC-AC8D-B5637D614D04}" srcOrd="0" destOrd="0" presId="urn:microsoft.com/office/officeart/2005/8/layout/pyramid2"/>
    <dgm:cxn modelId="{0BB3EF82-77DE-4DCC-8EEA-A74C390B5E57}" type="presParOf" srcId="{D2B15102-4337-4A72-A639-EA7212C7F03A}" destId="{5F8DF9EE-676E-4ABA-B8F5-7089A1201643}" srcOrd="1" destOrd="0" presId="urn:microsoft.com/office/officeart/2005/8/layout/pyramid2"/>
    <dgm:cxn modelId="{7DC7907F-8BCA-41F8-9B95-0F093ED0FE9B}" type="presParOf" srcId="{5F8DF9EE-676E-4ABA-B8F5-7089A1201643}" destId="{52E99A80-070C-4D46-923C-BC1F150023B3}" srcOrd="0" destOrd="0" presId="urn:microsoft.com/office/officeart/2005/8/layout/pyramid2"/>
    <dgm:cxn modelId="{3A3CB9FC-416B-4707-BCAD-ADF6A893DED9}" type="presParOf" srcId="{5F8DF9EE-676E-4ABA-B8F5-7089A1201643}" destId="{FEAD1CE7-C212-487F-87BC-568663C79C93}" srcOrd="1" destOrd="0" presId="urn:microsoft.com/office/officeart/2005/8/layout/pyramid2"/>
    <dgm:cxn modelId="{13F842A3-1E66-4F27-A071-B56E22269981}" type="presParOf" srcId="{5F8DF9EE-676E-4ABA-B8F5-7089A1201643}" destId="{8F3D09B2-13D0-44FF-9225-24A5824DA97A}" srcOrd="2" destOrd="0" presId="urn:microsoft.com/office/officeart/2005/8/layout/pyramid2"/>
    <dgm:cxn modelId="{7014E31F-349D-42B2-A964-F75CA071614F}" type="presParOf" srcId="{5F8DF9EE-676E-4ABA-B8F5-7089A1201643}" destId="{B605020C-0328-4FF3-A7CB-7CDBE5FE8E9B}" srcOrd="3" destOrd="0" presId="urn:microsoft.com/office/officeart/2005/8/layout/pyramid2"/>
    <dgm:cxn modelId="{3EF748CA-675C-4468-9AC2-CA66D095C845}" type="presParOf" srcId="{5F8DF9EE-676E-4ABA-B8F5-7089A1201643}" destId="{C38F825F-7FEE-4D69-A6CA-3F563FDC41A9}" srcOrd="4" destOrd="0" presId="urn:microsoft.com/office/officeart/2005/8/layout/pyramid2"/>
    <dgm:cxn modelId="{3EF038E3-97A5-4A23-A5A1-14CDFA17F6A2}" type="presParOf" srcId="{5F8DF9EE-676E-4ABA-B8F5-7089A1201643}" destId="{CDD38E84-210B-4791-8B1F-188BBF0FD77F}" srcOrd="5" destOrd="0" presId="urn:microsoft.com/office/officeart/2005/8/layout/pyramid2"/>
    <dgm:cxn modelId="{B5F88B04-BD36-440D-B530-0F06C4A5C33D}" type="presParOf" srcId="{5F8DF9EE-676E-4ABA-B8F5-7089A1201643}" destId="{FAA8BAE5-126A-424F-B9C6-69A3FB05C798}" srcOrd="6" destOrd="0" presId="urn:microsoft.com/office/officeart/2005/8/layout/pyramid2"/>
    <dgm:cxn modelId="{4D910FFA-D5BD-47C7-AC86-AF7223D145A5}" type="presParOf" srcId="{5F8DF9EE-676E-4ABA-B8F5-7089A1201643}" destId="{2F4EE4CE-B62D-4F7D-BAA3-9F75D054EAFD}" srcOrd="7" destOrd="0" presId="urn:microsoft.com/office/officeart/2005/8/layout/pyramid2"/>
    <dgm:cxn modelId="{55C41A8C-9A84-4C58-A410-0B0EC5E3820B}" type="presParOf" srcId="{5F8DF9EE-676E-4ABA-B8F5-7089A1201643}" destId="{C689ECCF-B9C1-447A-98BD-89121CE5B535}" srcOrd="8" destOrd="0" presId="urn:microsoft.com/office/officeart/2005/8/layout/pyramid2"/>
    <dgm:cxn modelId="{95FACE2F-F402-47FA-802C-E4CF1280A6D6}" type="presParOf" srcId="{5F8DF9EE-676E-4ABA-B8F5-7089A1201643}" destId="{53B640A4-D1F2-4CE5-A038-6ECD4682987B}"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8829499-AEA8-46A3-9024-16243E1BEFD0}" type="doc">
      <dgm:prSet loTypeId="urn:microsoft.com/office/officeart/2005/8/layout/pyramid2" loCatId="list" qsTypeId="urn:microsoft.com/office/officeart/2005/8/quickstyle/simple1" qsCatId="simple" csTypeId="urn:microsoft.com/office/officeart/2005/8/colors/accent1_2" csCatId="accent1" phldr="1"/>
      <dgm:spPr/>
    </dgm:pt>
    <dgm:pt modelId="{0FB3C565-3F99-43F6-ABC9-072FF7A9C10A}">
      <dgm:prSet phldrT="[Text]"/>
      <dgm:spPr/>
      <dgm:t>
        <a:bodyPr/>
        <a:lstStyle/>
        <a:p>
          <a:r>
            <a:rPr lang="en-US" smtClean="0"/>
            <a:t>Who Borrows at High Rates and Why?</a:t>
          </a:r>
          <a:endParaRPr lang="en-US" dirty="0"/>
        </a:p>
      </dgm:t>
    </dgm:pt>
    <dgm:pt modelId="{1E1B739D-C7EA-49AF-A2C9-D7DE718DF4B3}" type="parTrans" cxnId="{E81F349F-6D7A-42C1-9C06-4DB0334763AB}">
      <dgm:prSet/>
      <dgm:spPr/>
      <dgm:t>
        <a:bodyPr/>
        <a:lstStyle/>
        <a:p>
          <a:endParaRPr lang="en-US"/>
        </a:p>
      </dgm:t>
    </dgm:pt>
    <dgm:pt modelId="{76E1B42E-8E3C-4E23-835A-052CA2BD0AD5}" type="sibTrans" cxnId="{E81F349F-6D7A-42C1-9C06-4DB0334763AB}">
      <dgm:prSet/>
      <dgm:spPr/>
      <dgm:t>
        <a:bodyPr/>
        <a:lstStyle/>
        <a:p>
          <a:endParaRPr lang="en-US"/>
        </a:p>
      </dgm:t>
    </dgm:pt>
    <dgm:pt modelId="{696D5F0E-18ED-4642-90C4-B8C69965A063}">
      <dgm:prSet phldrT="[Text]"/>
      <dgm:spPr/>
      <dgm:t>
        <a:bodyPr/>
        <a:lstStyle/>
        <a:p>
          <a:r>
            <a:rPr lang="en-US" dirty="0" smtClean="0"/>
            <a:t>How do I get paid?</a:t>
          </a:r>
          <a:endParaRPr lang="en-US" dirty="0"/>
        </a:p>
      </dgm:t>
    </dgm:pt>
    <dgm:pt modelId="{4A099814-6C3C-4B4E-B07B-12C047BDD587}" type="parTrans" cxnId="{3BCC99E8-E55D-46C2-8DDE-22F04A13EC62}">
      <dgm:prSet/>
      <dgm:spPr/>
      <dgm:t>
        <a:bodyPr/>
        <a:lstStyle/>
        <a:p>
          <a:endParaRPr lang="en-US"/>
        </a:p>
      </dgm:t>
    </dgm:pt>
    <dgm:pt modelId="{BE108F1D-88C7-4177-AC2C-D1EA037D9A29}" type="sibTrans" cxnId="{3BCC99E8-E55D-46C2-8DDE-22F04A13EC62}">
      <dgm:prSet/>
      <dgm:spPr/>
      <dgm:t>
        <a:bodyPr/>
        <a:lstStyle/>
        <a:p>
          <a:endParaRPr lang="en-US"/>
        </a:p>
      </dgm:t>
    </dgm:pt>
    <dgm:pt modelId="{2BC4E648-5812-4DE6-8FE2-44B4BAD5BA47}">
      <dgm:prSet phldrT="[Text]"/>
      <dgm:spPr/>
      <dgm:t>
        <a:bodyPr/>
        <a:lstStyle/>
        <a:p>
          <a:r>
            <a:rPr lang="en-US" smtClean="0"/>
            <a:t>What if I need to liquidate?</a:t>
          </a:r>
          <a:endParaRPr lang="en-US" dirty="0"/>
        </a:p>
      </dgm:t>
    </dgm:pt>
    <dgm:pt modelId="{00CE074D-5F7C-4AE0-9A78-A56C728E3A96}" type="parTrans" cxnId="{B481D204-7446-4FC6-A2D0-F2A01E948F1E}">
      <dgm:prSet/>
      <dgm:spPr/>
      <dgm:t>
        <a:bodyPr/>
        <a:lstStyle/>
        <a:p>
          <a:endParaRPr lang="en-US"/>
        </a:p>
      </dgm:t>
    </dgm:pt>
    <dgm:pt modelId="{FBE59D2F-655F-42D6-A184-E9A05E017ED9}" type="sibTrans" cxnId="{B481D204-7446-4FC6-A2D0-F2A01E948F1E}">
      <dgm:prSet/>
      <dgm:spPr/>
      <dgm:t>
        <a:bodyPr/>
        <a:lstStyle/>
        <a:p>
          <a:endParaRPr lang="en-US"/>
        </a:p>
      </dgm:t>
    </dgm:pt>
    <dgm:pt modelId="{3438F7C9-2010-4704-B1DE-313CD0EF4295}">
      <dgm:prSet phldrT="[Text]"/>
      <dgm:spPr/>
      <dgm:t>
        <a:bodyPr/>
        <a:lstStyle/>
        <a:p>
          <a:r>
            <a:rPr lang="en-US" dirty="0" smtClean="0"/>
            <a:t>Is my investment really as safe as it sounds?</a:t>
          </a:r>
          <a:endParaRPr lang="en-US" dirty="0"/>
        </a:p>
      </dgm:t>
    </dgm:pt>
    <dgm:pt modelId="{0B1F517F-29F9-4332-A37B-390D4C8349D0}" type="parTrans" cxnId="{E1BC9D3C-DAE5-448C-AD63-62E8D468C886}">
      <dgm:prSet/>
      <dgm:spPr/>
      <dgm:t>
        <a:bodyPr/>
        <a:lstStyle/>
        <a:p>
          <a:endParaRPr lang="en-US"/>
        </a:p>
      </dgm:t>
    </dgm:pt>
    <dgm:pt modelId="{5039584F-BE13-4C12-AEFB-9747B27A606E}" type="sibTrans" cxnId="{E1BC9D3C-DAE5-448C-AD63-62E8D468C886}">
      <dgm:prSet/>
      <dgm:spPr/>
      <dgm:t>
        <a:bodyPr/>
        <a:lstStyle/>
        <a:p>
          <a:endParaRPr lang="en-US"/>
        </a:p>
      </dgm:t>
    </dgm:pt>
    <dgm:pt modelId="{836029F8-8529-497D-84F0-999D81E47C75}">
      <dgm:prSet phldrT="[Text]"/>
      <dgm:spPr/>
      <dgm:t>
        <a:bodyPr/>
        <a:lstStyle/>
        <a:p>
          <a:r>
            <a:rPr lang="en-US" dirty="0" smtClean="0"/>
            <a:t>Who handles all of the details?</a:t>
          </a:r>
          <a:endParaRPr lang="en-US" dirty="0"/>
        </a:p>
      </dgm:t>
    </dgm:pt>
    <dgm:pt modelId="{E1933AB1-5841-4EF7-9EE5-8F9627B2CC80}" type="parTrans" cxnId="{36536C0C-36FE-4FA1-A30B-695C3923A135}">
      <dgm:prSet/>
      <dgm:spPr/>
      <dgm:t>
        <a:bodyPr/>
        <a:lstStyle/>
        <a:p>
          <a:endParaRPr lang="en-US"/>
        </a:p>
      </dgm:t>
    </dgm:pt>
    <dgm:pt modelId="{CC5C774D-40E7-4F58-937F-60D7CFB843C7}" type="sibTrans" cxnId="{36536C0C-36FE-4FA1-A30B-695C3923A135}">
      <dgm:prSet/>
      <dgm:spPr/>
      <dgm:t>
        <a:bodyPr/>
        <a:lstStyle/>
        <a:p>
          <a:endParaRPr lang="en-US"/>
        </a:p>
      </dgm:t>
    </dgm:pt>
    <dgm:pt modelId="{253846B5-DB55-4096-8CB2-D997BDEF3700}">
      <dgm:prSet phldrT="[Text]"/>
      <dgm:spPr/>
      <dgm:t>
        <a:bodyPr/>
        <a:lstStyle/>
        <a:p>
          <a:r>
            <a:rPr lang="en-US" smtClean="0"/>
            <a:t>What are my options if the note does not get paid off at the end of the term?</a:t>
          </a:r>
          <a:endParaRPr lang="en-US" dirty="0"/>
        </a:p>
      </dgm:t>
    </dgm:pt>
    <dgm:pt modelId="{F4D07B17-7DE5-4940-B1F5-B104D91AAF12}" type="parTrans" cxnId="{B831379E-ECCD-4C51-ACBC-1EE5BBC242B1}">
      <dgm:prSet/>
      <dgm:spPr/>
      <dgm:t>
        <a:bodyPr/>
        <a:lstStyle/>
        <a:p>
          <a:endParaRPr lang="en-US"/>
        </a:p>
      </dgm:t>
    </dgm:pt>
    <dgm:pt modelId="{749A1F99-036A-4E73-8BEA-DB11B5F86227}" type="sibTrans" cxnId="{B831379E-ECCD-4C51-ACBC-1EE5BBC242B1}">
      <dgm:prSet/>
      <dgm:spPr/>
      <dgm:t>
        <a:bodyPr/>
        <a:lstStyle/>
        <a:p>
          <a:endParaRPr lang="en-US"/>
        </a:p>
      </dgm:t>
    </dgm:pt>
    <dgm:pt modelId="{D2B15102-4337-4A72-A639-EA7212C7F03A}" type="pres">
      <dgm:prSet presAssocID="{C8829499-AEA8-46A3-9024-16243E1BEFD0}" presName="compositeShape" presStyleCnt="0">
        <dgm:presLayoutVars>
          <dgm:dir/>
          <dgm:resizeHandles/>
        </dgm:presLayoutVars>
      </dgm:prSet>
      <dgm:spPr/>
    </dgm:pt>
    <dgm:pt modelId="{62C76DF3-C88E-43BC-AC8D-B5637D614D04}" type="pres">
      <dgm:prSet presAssocID="{C8829499-AEA8-46A3-9024-16243E1BEFD0}" presName="pyramid" presStyleLbl="node1" presStyleIdx="0" presStyleCnt="1"/>
      <dgm:spPr/>
    </dgm:pt>
    <dgm:pt modelId="{5F8DF9EE-676E-4ABA-B8F5-7089A1201643}" type="pres">
      <dgm:prSet presAssocID="{C8829499-AEA8-46A3-9024-16243E1BEFD0}" presName="theList" presStyleCnt="0"/>
      <dgm:spPr/>
    </dgm:pt>
    <dgm:pt modelId="{52E99A80-070C-4D46-923C-BC1F150023B3}" type="pres">
      <dgm:prSet presAssocID="{0FB3C565-3F99-43F6-ABC9-072FF7A9C10A}" presName="aNode" presStyleLbl="fgAcc1" presStyleIdx="0" presStyleCnt="6" custScaleX="130769">
        <dgm:presLayoutVars>
          <dgm:bulletEnabled val="1"/>
        </dgm:presLayoutVars>
      </dgm:prSet>
      <dgm:spPr/>
      <dgm:t>
        <a:bodyPr/>
        <a:lstStyle/>
        <a:p>
          <a:endParaRPr lang="en-US"/>
        </a:p>
      </dgm:t>
    </dgm:pt>
    <dgm:pt modelId="{FEAD1CE7-C212-487F-87BC-568663C79C93}" type="pres">
      <dgm:prSet presAssocID="{0FB3C565-3F99-43F6-ABC9-072FF7A9C10A}" presName="aSpace" presStyleCnt="0"/>
      <dgm:spPr/>
    </dgm:pt>
    <dgm:pt modelId="{8F3D09B2-13D0-44FF-9225-24A5824DA97A}" type="pres">
      <dgm:prSet presAssocID="{836029F8-8529-497D-84F0-999D81E47C75}" presName="aNode" presStyleLbl="fgAcc1" presStyleIdx="1" presStyleCnt="6">
        <dgm:presLayoutVars>
          <dgm:bulletEnabled val="1"/>
        </dgm:presLayoutVars>
      </dgm:prSet>
      <dgm:spPr/>
      <dgm:t>
        <a:bodyPr/>
        <a:lstStyle/>
        <a:p>
          <a:endParaRPr lang="en-US"/>
        </a:p>
      </dgm:t>
    </dgm:pt>
    <dgm:pt modelId="{B605020C-0328-4FF3-A7CB-7CDBE5FE8E9B}" type="pres">
      <dgm:prSet presAssocID="{836029F8-8529-497D-84F0-999D81E47C75}" presName="aSpace" presStyleCnt="0"/>
      <dgm:spPr/>
    </dgm:pt>
    <dgm:pt modelId="{C38F825F-7FEE-4D69-A6CA-3F563FDC41A9}" type="pres">
      <dgm:prSet presAssocID="{696D5F0E-18ED-4642-90C4-B8C69965A063}" presName="aNode" presStyleLbl="fgAcc1" presStyleIdx="2" presStyleCnt="6">
        <dgm:presLayoutVars>
          <dgm:bulletEnabled val="1"/>
        </dgm:presLayoutVars>
      </dgm:prSet>
      <dgm:spPr/>
      <dgm:t>
        <a:bodyPr/>
        <a:lstStyle/>
        <a:p>
          <a:endParaRPr lang="en-US"/>
        </a:p>
      </dgm:t>
    </dgm:pt>
    <dgm:pt modelId="{CDD38E84-210B-4791-8B1F-188BBF0FD77F}" type="pres">
      <dgm:prSet presAssocID="{696D5F0E-18ED-4642-90C4-B8C69965A063}" presName="aSpace" presStyleCnt="0"/>
      <dgm:spPr/>
    </dgm:pt>
    <dgm:pt modelId="{FAA8BAE5-126A-424F-B9C6-69A3FB05C798}" type="pres">
      <dgm:prSet presAssocID="{2BC4E648-5812-4DE6-8FE2-44B4BAD5BA47}" presName="aNode" presStyleLbl="fgAcc1" presStyleIdx="3" presStyleCnt="6">
        <dgm:presLayoutVars>
          <dgm:bulletEnabled val="1"/>
        </dgm:presLayoutVars>
      </dgm:prSet>
      <dgm:spPr/>
      <dgm:t>
        <a:bodyPr/>
        <a:lstStyle/>
        <a:p>
          <a:endParaRPr lang="en-US"/>
        </a:p>
      </dgm:t>
    </dgm:pt>
    <dgm:pt modelId="{2F4EE4CE-B62D-4F7D-BAA3-9F75D054EAFD}" type="pres">
      <dgm:prSet presAssocID="{2BC4E648-5812-4DE6-8FE2-44B4BAD5BA47}" presName="aSpace" presStyleCnt="0"/>
      <dgm:spPr/>
    </dgm:pt>
    <dgm:pt modelId="{C689ECCF-B9C1-447A-98BD-89121CE5B535}" type="pres">
      <dgm:prSet presAssocID="{3438F7C9-2010-4704-B1DE-313CD0EF4295}" presName="aNode" presStyleLbl="fgAcc1" presStyleIdx="4" presStyleCnt="6">
        <dgm:presLayoutVars>
          <dgm:bulletEnabled val="1"/>
        </dgm:presLayoutVars>
      </dgm:prSet>
      <dgm:spPr/>
      <dgm:t>
        <a:bodyPr/>
        <a:lstStyle/>
        <a:p>
          <a:endParaRPr lang="en-US"/>
        </a:p>
      </dgm:t>
    </dgm:pt>
    <dgm:pt modelId="{53B640A4-D1F2-4CE5-A038-6ECD4682987B}" type="pres">
      <dgm:prSet presAssocID="{3438F7C9-2010-4704-B1DE-313CD0EF4295}" presName="aSpace" presStyleCnt="0"/>
      <dgm:spPr/>
    </dgm:pt>
    <dgm:pt modelId="{A4D89022-9227-4DF2-A948-74CE027ECC34}" type="pres">
      <dgm:prSet presAssocID="{253846B5-DB55-4096-8CB2-D997BDEF3700}" presName="aNode" presStyleLbl="fgAcc1" presStyleIdx="5" presStyleCnt="6">
        <dgm:presLayoutVars>
          <dgm:bulletEnabled val="1"/>
        </dgm:presLayoutVars>
      </dgm:prSet>
      <dgm:spPr/>
      <dgm:t>
        <a:bodyPr/>
        <a:lstStyle/>
        <a:p>
          <a:endParaRPr lang="en-US"/>
        </a:p>
      </dgm:t>
    </dgm:pt>
    <dgm:pt modelId="{FF4AAEF4-5BF6-4148-80C8-4EAFFEEDDC6A}" type="pres">
      <dgm:prSet presAssocID="{253846B5-DB55-4096-8CB2-D997BDEF3700}" presName="aSpace" presStyleCnt="0"/>
      <dgm:spPr/>
    </dgm:pt>
  </dgm:ptLst>
  <dgm:cxnLst>
    <dgm:cxn modelId="{E81F349F-6D7A-42C1-9C06-4DB0334763AB}" srcId="{C8829499-AEA8-46A3-9024-16243E1BEFD0}" destId="{0FB3C565-3F99-43F6-ABC9-072FF7A9C10A}" srcOrd="0" destOrd="0" parTransId="{1E1B739D-C7EA-49AF-A2C9-D7DE718DF4B3}" sibTransId="{76E1B42E-8E3C-4E23-835A-052CA2BD0AD5}"/>
    <dgm:cxn modelId="{A822476B-6438-4B75-A702-6FA5BE87CA4F}" type="presOf" srcId="{3438F7C9-2010-4704-B1DE-313CD0EF4295}" destId="{C689ECCF-B9C1-447A-98BD-89121CE5B535}" srcOrd="0" destOrd="0" presId="urn:microsoft.com/office/officeart/2005/8/layout/pyramid2"/>
    <dgm:cxn modelId="{F17994EF-D08B-4A34-A289-D636ACF6F97B}" type="presOf" srcId="{0FB3C565-3F99-43F6-ABC9-072FF7A9C10A}" destId="{52E99A80-070C-4D46-923C-BC1F150023B3}" srcOrd="0" destOrd="0" presId="urn:microsoft.com/office/officeart/2005/8/layout/pyramid2"/>
    <dgm:cxn modelId="{3BCC99E8-E55D-46C2-8DDE-22F04A13EC62}" srcId="{C8829499-AEA8-46A3-9024-16243E1BEFD0}" destId="{696D5F0E-18ED-4642-90C4-B8C69965A063}" srcOrd="2" destOrd="0" parTransId="{4A099814-6C3C-4B4E-B07B-12C047BDD587}" sibTransId="{BE108F1D-88C7-4177-AC2C-D1EA037D9A29}"/>
    <dgm:cxn modelId="{9B6B820C-6C4A-4BC4-A239-E28539672AF3}" type="presOf" srcId="{2BC4E648-5812-4DE6-8FE2-44B4BAD5BA47}" destId="{FAA8BAE5-126A-424F-B9C6-69A3FB05C798}" srcOrd="0" destOrd="0" presId="urn:microsoft.com/office/officeart/2005/8/layout/pyramid2"/>
    <dgm:cxn modelId="{B831379E-ECCD-4C51-ACBC-1EE5BBC242B1}" srcId="{C8829499-AEA8-46A3-9024-16243E1BEFD0}" destId="{253846B5-DB55-4096-8CB2-D997BDEF3700}" srcOrd="5" destOrd="0" parTransId="{F4D07B17-7DE5-4940-B1F5-B104D91AAF12}" sibTransId="{749A1F99-036A-4E73-8BEA-DB11B5F86227}"/>
    <dgm:cxn modelId="{A5728624-6F1E-4EC3-98C2-0F3AB270D9AC}" type="presOf" srcId="{C8829499-AEA8-46A3-9024-16243E1BEFD0}" destId="{D2B15102-4337-4A72-A639-EA7212C7F03A}" srcOrd="0" destOrd="0" presId="urn:microsoft.com/office/officeart/2005/8/layout/pyramid2"/>
    <dgm:cxn modelId="{8280CA37-0874-41AC-8170-319B5E4AA12C}" type="presOf" srcId="{253846B5-DB55-4096-8CB2-D997BDEF3700}" destId="{A4D89022-9227-4DF2-A948-74CE027ECC34}" srcOrd="0" destOrd="0" presId="urn:microsoft.com/office/officeart/2005/8/layout/pyramid2"/>
    <dgm:cxn modelId="{E1BC9D3C-DAE5-448C-AD63-62E8D468C886}" srcId="{C8829499-AEA8-46A3-9024-16243E1BEFD0}" destId="{3438F7C9-2010-4704-B1DE-313CD0EF4295}" srcOrd="4" destOrd="0" parTransId="{0B1F517F-29F9-4332-A37B-390D4C8349D0}" sibTransId="{5039584F-BE13-4C12-AEFB-9747B27A606E}"/>
    <dgm:cxn modelId="{B481D204-7446-4FC6-A2D0-F2A01E948F1E}" srcId="{C8829499-AEA8-46A3-9024-16243E1BEFD0}" destId="{2BC4E648-5812-4DE6-8FE2-44B4BAD5BA47}" srcOrd="3" destOrd="0" parTransId="{00CE074D-5F7C-4AE0-9A78-A56C728E3A96}" sibTransId="{FBE59D2F-655F-42D6-A184-E9A05E017ED9}"/>
    <dgm:cxn modelId="{116E2DD2-AF6E-4C60-9610-747DC51DF174}" type="presOf" srcId="{836029F8-8529-497D-84F0-999D81E47C75}" destId="{8F3D09B2-13D0-44FF-9225-24A5824DA97A}" srcOrd="0" destOrd="0" presId="urn:microsoft.com/office/officeart/2005/8/layout/pyramid2"/>
    <dgm:cxn modelId="{36536C0C-36FE-4FA1-A30B-695C3923A135}" srcId="{C8829499-AEA8-46A3-9024-16243E1BEFD0}" destId="{836029F8-8529-497D-84F0-999D81E47C75}" srcOrd="1" destOrd="0" parTransId="{E1933AB1-5841-4EF7-9EE5-8F9627B2CC80}" sibTransId="{CC5C774D-40E7-4F58-937F-60D7CFB843C7}"/>
    <dgm:cxn modelId="{3620B238-662F-478A-83BE-6BE0D24A23AD}" type="presOf" srcId="{696D5F0E-18ED-4642-90C4-B8C69965A063}" destId="{C38F825F-7FEE-4D69-A6CA-3F563FDC41A9}" srcOrd="0" destOrd="0" presId="urn:microsoft.com/office/officeart/2005/8/layout/pyramid2"/>
    <dgm:cxn modelId="{14906043-A9C6-4813-BF19-2C89EA88A5A3}" type="presParOf" srcId="{D2B15102-4337-4A72-A639-EA7212C7F03A}" destId="{62C76DF3-C88E-43BC-AC8D-B5637D614D04}" srcOrd="0" destOrd="0" presId="urn:microsoft.com/office/officeart/2005/8/layout/pyramid2"/>
    <dgm:cxn modelId="{0E1F9B4D-1130-4795-93BB-D50874A04696}" type="presParOf" srcId="{D2B15102-4337-4A72-A639-EA7212C7F03A}" destId="{5F8DF9EE-676E-4ABA-B8F5-7089A1201643}" srcOrd="1" destOrd="0" presId="urn:microsoft.com/office/officeart/2005/8/layout/pyramid2"/>
    <dgm:cxn modelId="{0A7A21DD-F061-48BF-B5B6-611666D3768E}" type="presParOf" srcId="{5F8DF9EE-676E-4ABA-B8F5-7089A1201643}" destId="{52E99A80-070C-4D46-923C-BC1F150023B3}" srcOrd="0" destOrd="0" presId="urn:microsoft.com/office/officeart/2005/8/layout/pyramid2"/>
    <dgm:cxn modelId="{9AEEFB3B-6BB8-4BB2-9491-026BDDA55F6D}" type="presParOf" srcId="{5F8DF9EE-676E-4ABA-B8F5-7089A1201643}" destId="{FEAD1CE7-C212-487F-87BC-568663C79C93}" srcOrd="1" destOrd="0" presId="urn:microsoft.com/office/officeart/2005/8/layout/pyramid2"/>
    <dgm:cxn modelId="{1A558D78-B0C3-4145-9B04-A5FD52780DC7}" type="presParOf" srcId="{5F8DF9EE-676E-4ABA-B8F5-7089A1201643}" destId="{8F3D09B2-13D0-44FF-9225-24A5824DA97A}" srcOrd="2" destOrd="0" presId="urn:microsoft.com/office/officeart/2005/8/layout/pyramid2"/>
    <dgm:cxn modelId="{706FF577-3EEF-4817-8D81-B63183D26F9C}" type="presParOf" srcId="{5F8DF9EE-676E-4ABA-B8F5-7089A1201643}" destId="{B605020C-0328-4FF3-A7CB-7CDBE5FE8E9B}" srcOrd="3" destOrd="0" presId="urn:microsoft.com/office/officeart/2005/8/layout/pyramid2"/>
    <dgm:cxn modelId="{AA457286-FEE6-4AED-BA3B-AB8FAEBCC623}" type="presParOf" srcId="{5F8DF9EE-676E-4ABA-B8F5-7089A1201643}" destId="{C38F825F-7FEE-4D69-A6CA-3F563FDC41A9}" srcOrd="4" destOrd="0" presId="urn:microsoft.com/office/officeart/2005/8/layout/pyramid2"/>
    <dgm:cxn modelId="{68A835F0-4D89-479A-AC11-91E8321F8D32}" type="presParOf" srcId="{5F8DF9EE-676E-4ABA-B8F5-7089A1201643}" destId="{CDD38E84-210B-4791-8B1F-188BBF0FD77F}" srcOrd="5" destOrd="0" presId="urn:microsoft.com/office/officeart/2005/8/layout/pyramid2"/>
    <dgm:cxn modelId="{1458F48E-D413-4431-AFBF-CB10E060FD03}" type="presParOf" srcId="{5F8DF9EE-676E-4ABA-B8F5-7089A1201643}" destId="{FAA8BAE5-126A-424F-B9C6-69A3FB05C798}" srcOrd="6" destOrd="0" presId="urn:microsoft.com/office/officeart/2005/8/layout/pyramid2"/>
    <dgm:cxn modelId="{75697C70-4D97-4069-A892-EDAB2586AD99}" type="presParOf" srcId="{5F8DF9EE-676E-4ABA-B8F5-7089A1201643}" destId="{2F4EE4CE-B62D-4F7D-BAA3-9F75D054EAFD}" srcOrd="7" destOrd="0" presId="urn:microsoft.com/office/officeart/2005/8/layout/pyramid2"/>
    <dgm:cxn modelId="{5693085A-D4D6-4CFB-B8D0-E9B31613A0B3}" type="presParOf" srcId="{5F8DF9EE-676E-4ABA-B8F5-7089A1201643}" destId="{C689ECCF-B9C1-447A-98BD-89121CE5B535}" srcOrd="8" destOrd="0" presId="urn:microsoft.com/office/officeart/2005/8/layout/pyramid2"/>
    <dgm:cxn modelId="{DD87AAD2-330A-4443-90C4-3DE563176A0C}" type="presParOf" srcId="{5F8DF9EE-676E-4ABA-B8F5-7089A1201643}" destId="{53B640A4-D1F2-4CE5-A038-6ECD4682987B}" srcOrd="9" destOrd="0" presId="urn:microsoft.com/office/officeart/2005/8/layout/pyramid2"/>
    <dgm:cxn modelId="{A65EA262-7F2E-4034-997E-E1DE25D8DD4A}" type="presParOf" srcId="{5F8DF9EE-676E-4ABA-B8F5-7089A1201643}" destId="{A4D89022-9227-4DF2-A948-74CE027ECC34}" srcOrd="10" destOrd="0" presId="urn:microsoft.com/office/officeart/2005/8/layout/pyramid2"/>
    <dgm:cxn modelId="{B0954B6B-5347-4A93-AD9E-27BEF30B735C}" type="presParOf" srcId="{5F8DF9EE-676E-4ABA-B8F5-7089A1201643}" destId="{FF4AAEF4-5BF6-4148-80C8-4EAFFEEDDC6A}" srcOrd="1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8FC730-DD9F-4D1A-AC00-6E033D02DC56}">
      <dsp:nvSpPr>
        <dsp:cNvPr id="0" name=""/>
        <dsp:cNvSpPr/>
      </dsp:nvSpPr>
      <dsp:spPr>
        <a:xfrm>
          <a:off x="0" y="4034809"/>
          <a:ext cx="6096000" cy="661944"/>
        </a:xfrm>
        <a:prstGeom prst="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Buy the Property under Entity Name</a:t>
          </a:r>
          <a:endParaRPr lang="en-US" sz="2400" b="1" kern="1200" dirty="0">
            <a:effectLst>
              <a:outerShdw blurRad="38100" dist="38100" dir="2700000" algn="tl">
                <a:srgbClr val="000000">
                  <a:alpha val="43137"/>
                </a:srgbClr>
              </a:outerShdw>
            </a:effectLst>
          </a:endParaRPr>
        </a:p>
      </dsp:txBody>
      <dsp:txXfrm>
        <a:off x="0" y="4034809"/>
        <a:ext cx="6096000" cy="357449"/>
      </dsp:txXfrm>
    </dsp:sp>
    <dsp:sp modelId="{BD64D1C9-230C-4381-9DAD-E924772B9D26}">
      <dsp:nvSpPr>
        <dsp:cNvPr id="0" name=""/>
        <dsp:cNvSpPr/>
      </dsp:nvSpPr>
      <dsp:spPr>
        <a:xfrm>
          <a:off x="2976" y="4379020"/>
          <a:ext cx="2030015" cy="304494"/>
        </a:xfrm>
        <a:prstGeom prst="rect">
          <a:avLst/>
        </a:prstGeom>
        <a:solidFill>
          <a:schemeClr val="lt1">
            <a:alpha val="90000"/>
            <a:tint val="40000"/>
            <a:hueOff val="0"/>
            <a:satOff val="0"/>
            <a:lumOff val="0"/>
            <a:alphaOff val="0"/>
          </a:schemeClr>
        </a:solidFill>
        <a:ln w="55000" cap="flat" cmpd="thickThin"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smtClean="0"/>
            <a:t>LLC</a:t>
          </a:r>
          <a:endParaRPr lang="en-US" sz="2000" kern="1200" dirty="0"/>
        </a:p>
      </dsp:txBody>
      <dsp:txXfrm>
        <a:off x="2976" y="4379020"/>
        <a:ext cx="2030015" cy="304494"/>
      </dsp:txXfrm>
    </dsp:sp>
    <dsp:sp modelId="{A82A0B5F-891B-4C01-85D0-0146D1163E9F}">
      <dsp:nvSpPr>
        <dsp:cNvPr id="0" name=""/>
        <dsp:cNvSpPr/>
      </dsp:nvSpPr>
      <dsp:spPr>
        <a:xfrm>
          <a:off x="2032992" y="4379020"/>
          <a:ext cx="2030015" cy="304494"/>
        </a:xfrm>
        <a:prstGeom prst="rect">
          <a:avLst/>
        </a:prstGeom>
        <a:solidFill>
          <a:schemeClr val="lt1">
            <a:alpha val="90000"/>
            <a:tint val="40000"/>
            <a:hueOff val="0"/>
            <a:satOff val="0"/>
            <a:lumOff val="0"/>
            <a:alphaOff val="0"/>
          </a:schemeClr>
        </a:solidFill>
        <a:ln w="55000" cap="flat" cmpd="thickThin"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smtClean="0"/>
            <a:t>Corporation</a:t>
          </a:r>
          <a:endParaRPr lang="en-US" sz="2000" kern="1200" dirty="0"/>
        </a:p>
      </dsp:txBody>
      <dsp:txXfrm>
        <a:off x="2032992" y="4379020"/>
        <a:ext cx="2030015" cy="304494"/>
      </dsp:txXfrm>
    </dsp:sp>
    <dsp:sp modelId="{C5E2968D-7593-4B8F-A3CE-9EBDAE0A690B}">
      <dsp:nvSpPr>
        <dsp:cNvPr id="0" name=""/>
        <dsp:cNvSpPr/>
      </dsp:nvSpPr>
      <dsp:spPr>
        <a:xfrm>
          <a:off x="4063007" y="4379020"/>
          <a:ext cx="2030015" cy="304494"/>
        </a:xfrm>
        <a:prstGeom prst="rect">
          <a:avLst/>
        </a:prstGeom>
        <a:solidFill>
          <a:schemeClr val="lt1">
            <a:alpha val="90000"/>
            <a:tint val="40000"/>
            <a:hueOff val="0"/>
            <a:satOff val="0"/>
            <a:lumOff val="0"/>
            <a:alphaOff val="0"/>
          </a:schemeClr>
        </a:solidFill>
        <a:ln w="55000" cap="flat" cmpd="thickThin"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smtClean="0"/>
            <a:t>Land Trust</a:t>
          </a:r>
          <a:endParaRPr lang="en-US" sz="2000" kern="1200" dirty="0"/>
        </a:p>
      </dsp:txBody>
      <dsp:txXfrm>
        <a:off x="4063007" y="4379020"/>
        <a:ext cx="2030015" cy="304494"/>
      </dsp:txXfrm>
    </dsp:sp>
    <dsp:sp modelId="{E60AFF98-39AC-4712-B662-33F3642769AE}">
      <dsp:nvSpPr>
        <dsp:cNvPr id="0" name=""/>
        <dsp:cNvSpPr/>
      </dsp:nvSpPr>
      <dsp:spPr>
        <a:xfrm rot="10800000">
          <a:off x="0" y="3026668"/>
          <a:ext cx="6096000" cy="1018070"/>
        </a:xfrm>
        <a:prstGeom prst="upArrowCallou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a:t>
          </a:r>
          <a:r>
            <a:rPr lang="en-US" sz="2400" b="1" kern="1200" dirty="0" err="1" smtClean="0">
              <a:effectLst>
                <a:outerShdw blurRad="38100" dist="38100" dir="2700000" algn="tl">
                  <a:srgbClr val="000000">
                    <a:alpha val="43137"/>
                  </a:srgbClr>
                </a:outerShdw>
              </a:effectLst>
            </a:rPr>
            <a:t>Mr</a:t>
          </a:r>
          <a:r>
            <a:rPr lang="en-US" sz="2400" b="1" kern="1200" dirty="0" smtClean="0">
              <a:effectLst>
                <a:outerShdw blurRad="38100" dist="38100" dir="2700000" algn="tl">
                  <a:srgbClr val="000000">
                    <a:alpha val="43137"/>
                  </a:srgbClr>
                </a:outerShdw>
              </a:effectLst>
            </a:rPr>
            <a:t> Buyer and/or Assigns”</a:t>
          </a:r>
          <a:endParaRPr lang="en-US" sz="2400" b="1" kern="1200" dirty="0">
            <a:effectLst>
              <a:outerShdw blurRad="38100" dist="38100" dir="2700000" algn="tl">
                <a:srgbClr val="000000">
                  <a:alpha val="43137"/>
                </a:srgbClr>
              </a:outerShdw>
            </a:effectLst>
          </a:endParaRPr>
        </a:p>
      </dsp:txBody>
      <dsp:txXfrm rot="-10800000">
        <a:off x="0" y="3026668"/>
        <a:ext cx="6096000" cy="357342"/>
      </dsp:txXfrm>
    </dsp:sp>
    <dsp:sp modelId="{801F3A70-B889-4532-8522-2D00CC8D12D8}">
      <dsp:nvSpPr>
        <dsp:cNvPr id="0" name=""/>
        <dsp:cNvSpPr/>
      </dsp:nvSpPr>
      <dsp:spPr>
        <a:xfrm>
          <a:off x="0" y="3384011"/>
          <a:ext cx="6096000" cy="304402"/>
        </a:xfrm>
        <a:prstGeom prst="rect">
          <a:avLst/>
        </a:prstGeom>
        <a:solidFill>
          <a:schemeClr val="lt1">
            <a:alpha val="90000"/>
            <a:tint val="40000"/>
            <a:hueOff val="0"/>
            <a:satOff val="0"/>
            <a:lumOff val="0"/>
            <a:alphaOff val="0"/>
          </a:schemeClr>
        </a:solidFill>
        <a:ln w="55000" cap="flat" cmpd="thickThin"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smtClean="0"/>
            <a:t>Keeps options open</a:t>
          </a:r>
          <a:endParaRPr lang="en-US" sz="2000" kern="1200" dirty="0"/>
        </a:p>
      </dsp:txBody>
      <dsp:txXfrm>
        <a:off x="0" y="3384011"/>
        <a:ext cx="6096000" cy="304402"/>
      </dsp:txXfrm>
    </dsp:sp>
    <dsp:sp modelId="{94CAACD7-3D9D-4F93-8AC0-2C89D416F9E6}">
      <dsp:nvSpPr>
        <dsp:cNvPr id="0" name=""/>
        <dsp:cNvSpPr/>
      </dsp:nvSpPr>
      <dsp:spPr>
        <a:xfrm rot="10800000">
          <a:off x="0" y="2018527"/>
          <a:ext cx="6096000" cy="1018070"/>
        </a:xfrm>
        <a:prstGeom prst="upArrowCallou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Contingency Clauses</a:t>
          </a:r>
          <a:endParaRPr lang="en-US" sz="2400" b="1" kern="1200" dirty="0">
            <a:effectLst>
              <a:outerShdw blurRad="38100" dist="38100" dir="2700000" algn="tl">
                <a:srgbClr val="000000">
                  <a:alpha val="43137"/>
                </a:srgbClr>
              </a:outerShdw>
            </a:effectLst>
          </a:endParaRPr>
        </a:p>
      </dsp:txBody>
      <dsp:txXfrm rot="-10800000">
        <a:off x="0" y="2018527"/>
        <a:ext cx="6096000" cy="357342"/>
      </dsp:txXfrm>
    </dsp:sp>
    <dsp:sp modelId="{976C750D-B975-46F1-8538-4C0FF1A4E798}">
      <dsp:nvSpPr>
        <dsp:cNvPr id="0" name=""/>
        <dsp:cNvSpPr/>
      </dsp:nvSpPr>
      <dsp:spPr>
        <a:xfrm>
          <a:off x="0" y="2375870"/>
          <a:ext cx="6096000" cy="304402"/>
        </a:xfrm>
        <a:prstGeom prst="rect">
          <a:avLst/>
        </a:prstGeom>
        <a:solidFill>
          <a:schemeClr val="lt1">
            <a:alpha val="90000"/>
            <a:tint val="40000"/>
            <a:hueOff val="0"/>
            <a:satOff val="0"/>
            <a:lumOff val="0"/>
            <a:alphaOff val="0"/>
          </a:schemeClr>
        </a:solidFill>
        <a:ln w="55000" cap="flat" cmpd="thickThin"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smtClean="0"/>
            <a:t>Limit risk </a:t>
          </a:r>
          <a:endParaRPr lang="en-US" sz="2000" kern="1200" dirty="0"/>
        </a:p>
      </dsp:txBody>
      <dsp:txXfrm>
        <a:off x="0" y="2375870"/>
        <a:ext cx="6096000" cy="304402"/>
      </dsp:txXfrm>
    </dsp:sp>
    <dsp:sp modelId="{9EFAB18E-C4AF-43E4-A637-45F38AD5B71C}">
      <dsp:nvSpPr>
        <dsp:cNvPr id="0" name=""/>
        <dsp:cNvSpPr/>
      </dsp:nvSpPr>
      <dsp:spPr>
        <a:xfrm rot="10800000">
          <a:off x="0" y="1010387"/>
          <a:ext cx="6096000" cy="1018070"/>
        </a:xfrm>
        <a:prstGeom prst="upArrowCallou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Motivation Factors</a:t>
          </a:r>
          <a:endParaRPr lang="en-US" sz="2400" b="1" kern="1200" dirty="0">
            <a:effectLst>
              <a:outerShdw blurRad="38100" dist="38100" dir="2700000" algn="tl">
                <a:srgbClr val="000000">
                  <a:alpha val="43137"/>
                </a:srgbClr>
              </a:outerShdw>
            </a:effectLst>
          </a:endParaRPr>
        </a:p>
      </dsp:txBody>
      <dsp:txXfrm rot="-10800000">
        <a:off x="0" y="1010387"/>
        <a:ext cx="6096000" cy="357342"/>
      </dsp:txXfrm>
    </dsp:sp>
    <dsp:sp modelId="{1C03D5CB-EB0F-4A7E-B8D7-06AE2338DECA}">
      <dsp:nvSpPr>
        <dsp:cNvPr id="0" name=""/>
        <dsp:cNvSpPr/>
      </dsp:nvSpPr>
      <dsp:spPr>
        <a:xfrm>
          <a:off x="0" y="1367729"/>
          <a:ext cx="6096000" cy="304402"/>
        </a:xfrm>
        <a:prstGeom prst="rect">
          <a:avLst/>
        </a:prstGeom>
        <a:solidFill>
          <a:schemeClr val="lt1">
            <a:alpha val="90000"/>
            <a:tint val="40000"/>
            <a:hueOff val="0"/>
            <a:satOff val="0"/>
            <a:lumOff val="0"/>
            <a:alphaOff val="0"/>
          </a:schemeClr>
        </a:solidFill>
        <a:ln w="55000" cap="flat" cmpd="thickThin"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smtClean="0"/>
            <a:t>Understand what it is that the seller wants or needs</a:t>
          </a:r>
        </a:p>
      </dsp:txBody>
      <dsp:txXfrm>
        <a:off x="0" y="1367729"/>
        <a:ext cx="6096000" cy="304402"/>
      </dsp:txXfrm>
    </dsp:sp>
    <dsp:sp modelId="{417B5DB4-81A3-49CE-A1CE-8754D7663CCF}">
      <dsp:nvSpPr>
        <dsp:cNvPr id="0" name=""/>
        <dsp:cNvSpPr/>
      </dsp:nvSpPr>
      <dsp:spPr>
        <a:xfrm rot="10800000">
          <a:off x="0" y="2246"/>
          <a:ext cx="6096000" cy="1018070"/>
        </a:xfrm>
        <a:prstGeom prst="upArrowCallou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“Lock up” the Property</a:t>
          </a:r>
          <a:endParaRPr lang="en-US" sz="2400" b="1" kern="1200" dirty="0">
            <a:effectLst>
              <a:outerShdw blurRad="38100" dist="38100" dir="2700000" algn="tl">
                <a:srgbClr val="000000">
                  <a:alpha val="43137"/>
                </a:srgbClr>
              </a:outerShdw>
            </a:effectLst>
          </a:endParaRPr>
        </a:p>
      </dsp:txBody>
      <dsp:txXfrm rot="-10800000">
        <a:off x="0" y="2246"/>
        <a:ext cx="6096000" cy="357342"/>
      </dsp:txXfrm>
    </dsp:sp>
    <dsp:sp modelId="{50F5C384-978A-4A5A-955D-71133490CB00}">
      <dsp:nvSpPr>
        <dsp:cNvPr id="0" name=""/>
        <dsp:cNvSpPr/>
      </dsp:nvSpPr>
      <dsp:spPr>
        <a:xfrm>
          <a:off x="0" y="359588"/>
          <a:ext cx="3047999" cy="304402"/>
        </a:xfrm>
        <a:prstGeom prst="rect">
          <a:avLst/>
        </a:prstGeom>
        <a:solidFill>
          <a:schemeClr val="lt1">
            <a:alpha val="90000"/>
            <a:tint val="40000"/>
            <a:hueOff val="0"/>
            <a:satOff val="0"/>
            <a:lumOff val="0"/>
            <a:alphaOff val="0"/>
          </a:schemeClr>
        </a:solidFill>
        <a:ln w="55000" cap="flat" cmpd="thickThin"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smtClean="0"/>
            <a:t>Contract</a:t>
          </a:r>
          <a:endParaRPr lang="en-US" sz="2000" kern="1200" dirty="0"/>
        </a:p>
      </dsp:txBody>
      <dsp:txXfrm>
        <a:off x="0" y="359588"/>
        <a:ext cx="3047999" cy="304402"/>
      </dsp:txXfrm>
    </dsp:sp>
    <dsp:sp modelId="{6CACDF12-2765-49BD-8F83-9734EF6F1606}">
      <dsp:nvSpPr>
        <dsp:cNvPr id="0" name=""/>
        <dsp:cNvSpPr/>
      </dsp:nvSpPr>
      <dsp:spPr>
        <a:xfrm>
          <a:off x="3048000" y="359588"/>
          <a:ext cx="3047999" cy="304402"/>
        </a:xfrm>
        <a:prstGeom prst="rect">
          <a:avLst/>
        </a:prstGeom>
        <a:solidFill>
          <a:schemeClr val="lt1">
            <a:alpha val="90000"/>
            <a:tint val="40000"/>
            <a:hueOff val="0"/>
            <a:satOff val="0"/>
            <a:lumOff val="0"/>
            <a:alphaOff val="0"/>
          </a:schemeClr>
        </a:solidFill>
        <a:ln w="55000" cap="flat" cmpd="thickThin"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smtClean="0"/>
            <a:t>Option</a:t>
          </a:r>
          <a:endParaRPr lang="en-US" sz="2000" kern="1200" dirty="0"/>
        </a:p>
      </dsp:txBody>
      <dsp:txXfrm>
        <a:off x="3048000" y="359588"/>
        <a:ext cx="3047999" cy="3044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6AB898-6EB4-4340-BCB5-2265BC529C4E}">
      <dsp:nvSpPr>
        <dsp:cNvPr id="0" name=""/>
        <dsp:cNvSpPr/>
      </dsp:nvSpPr>
      <dsp:spPr>
        <a:xfrm>
          <a:off x="0" y="3537186"/>
          <a:ext cx="6096000" cy="1160983"/>
        </a:xfrm>
        <a:prstGeom prst="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Offer Terms</a:t>
          </a:r>
          <a:endParaRPr lang="en-US" sz="2400" b="1" kern="1200" dirty="0">
            <a:effectLst>
              <a:outerShdw blurRad="38100" dist="38100" dir="2700000" algn="tl">
                <a:srgbClr val="000000">
                  <a:alpha val="43137"/>
                </a:srgbClr>
              </a:outerShdw>
            </a:effectLst>
          </a:endParaRPr>
        </a:p>
      </dsp:txBody>
      <dsp:txXfrm>
        <a:off x="0" y="3537186"/>
        <a:ext cx="6096000" cy="626931"/>
      </dsp:txXfrm>
    </dsp:sp>
    <dsp:sp modelId="{25120832-05FA-448F-9947-3BCBF5EDD95D}">
      <dsp:nvSpPr>
        <dsp:cNvPr id="0" name=""/>
        <dsp:cNvSpPr/>
      </dsp:nvSpPr>
      <dsp:spPr>
        <a:xfrm>
          <a:off x="0" y="4140897"/>
          <a:ext cx="6096000" cy="534052"/>
        </a:xfrm>
        <a:prstGeom prst="rect">
          <a:avLst/>
        </a:prstGeom>
        <a:solidFill>
          <a:schemeClr val="lt1">
            <a:alpha val="90000"/>
            <a:tint val="40000"/>
            <a:hueOff val="0"/>
            <a:satOff val="0"/>
            <a:lumOff val="0"/>
            <a:alphaOff val="0"/>
          </a:schemeClr>
        </a:solidFill>
        <a:ln w="55000" cap="flat" cmpd="thickThin"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smtClean="0"/>
            <a:t>Pay closing costs,  terms, barter, rebates</a:t>
          </a:r>
          <a:endParaRPr lang="en-US" sz="2000" kern="1200" dirty="0"/>
        </a:p>
      </dsp:txBody>
      <dsp:txXfrm>
        <a:off x="0" y="4140897"/>
        <a:ext cx="6096000" cy="534052"/>
      </dsp:txXfrm>
    </dsp:sp>
    <dsp:sp modelId="{9EFAB18E-C4AF-43E4-A637-45F38AD5B71C}">
      <dsp:nvSpPr>
        <dsp:cNvPr id="0" name=""/>
        <dsp:cNvSpPr/>
      </dsp:nvSpPr>
      <dsp:spPr>
        <a:xfrm rot="10800000">
          <a:off x="0" y="1769008"/>
          <a:ext cx="6096000" cy="1785592"/>
        </a:xfrm>
        <a:prstGeom prst="upArrowCallou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Able Buyers</a:t>
          </a:r>
          <a:endParaRPr lang="en-US" sz="2400" b="1" kern="1200" dirty="0">
            <a:effectLst>
              <a:outerShdw blurRad="38100" dist="38100" dir="2700000" algn="tl">
                <a:srgbClr val="000000">
                  <a:alpha val="43137"/>
                </a:srgbClr>
              </a:outerShdw>
            </a:effectLst>
          </a:endParaRPr>
        </a:p>
      </dsp:txBody>
      <dsp:txXfrm rot="-10800000">
        <a:off x="0" y="1769008"/>
        <a:ext cx="6096000" cy="626742"/>
      </dsp:txXfrm>
    </dsp:sp>
    <dsp:sp modelId="{1C03D5CB-EB0F-4A7E-B8D7-06AE2338DECA}">
      <dsp:nvSpPr>
        <dsp:cNvPr id="0" name=""/>
        <dsp:cNvSpPr/>
      </dsp:nvSpPr>
      <dsp:spPr>
        <a:xfrm>
          <a:off x="0" y="2395751"/>
          <a:ext cx="6096000" cy="533892"/>
        </a:xfrm>
        <a:prstGeom prst="rect">
          <a:avLst/>
        </a:prstGeom>
        <a:solidFill>
          <a:schemeClr val="lt1">
            <a:alpha val="90000"/>
            <a:tint val="40000"/>
            <a:hueOff val="0"/>
            <a:satOff val="0"/>
            <a:lumOff val="0"/>
            <a:alphaOff val="0"/>
          </a:schemeClr>
        </a:solidFill>
        <a:ln w="55000" cap="flat" cmpd="thickThin"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smtClean="0"/>
            <a:t>Financially Able</a:t>
          </a:r>
        </a:p>
      </dsp:txBody>
      <dsp:txXfrm>
        <a:off x="0" y="2395751"/>
        <a:ext cx="6096000" cy="533892"/>
      </dsp:txXfrm>
    </dsp:sp>
    <dsp:sp modelId="{417B5DB4-81A3-49CE-A1CE-8754D7663CCF}">
      <dsp:nvSpPr>
        <dsp:cNvPr id="0" name=""/>
        <dsp:cNvSpPr/>
      </dsp:nvSpPr>
      <dsp:spPr>
        <a:xfrm rot="10800000">
          <a:off x="0" y="830"/>
          <a:ext cx="6096000" cy="1785592"/>
        </a:xfrm>
        <a:prstGeom prst="upArrowCallou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b="1" kern="1200" dirty="0" smtClean="0">
              <a:effectLst>
                <a:outerShdw blurRad="38100" dist="38100" dir="2700000" algn="tl">
                  <a:srgbClr val="000000">
                    <a:alpha val="43137"/>
                  </a:srgbClr>
                </a:outerShdw>
              </a:effectLst>
            </a:rPr>
            <a:t>Qualify Buyers</a:t>
          </a:r>
          <a:endParaRPr lang="en-US" sz="2400" b="1" kern="1200" dirty="0">
            <a:effectLst>
              <a:outerShdw blurRad="38100" dist="38100" dir="2700000" algn="tl">
                <a:srgbClr val="000000">
                  <a:alpha val="43137"/>
                </a:srgbClr>
              </a:outerShdw>
            </a:effectLst>
          </a:endParaRPr>
        </a:p>
      </dsp:txBody>
      <dsp:txXfrm rot="-10800000">
        <a:off x="0" y="830"/>
        <a:ext cx="6096000" cy="626742"/>
      </dsp:txXfrm>
    </dsp:sp>
    <dsp:sp modelId="{50F5C384-978A-4A5A-955D-71133490CB00}">
      <dsp:nvSpPr>
        <dsp:cNvPr id="0" name=""/>
        <dsp:cNvSpPr/>
      </dsp:nvSpPr>
      <dsp:spPr>
        <a:xfrm>
          <a:off x="0" y="627573"/>
          <a:ext cx="3047999" cy="533892"/>
        </a:xfrm>
        <a:prstGeom prst="rect">
          <a:avLst/>
        </a:prstGeom>
        <a:solidFill>
          <a:schemeClr val="lt1">
            <a:alpha val="90000"/>
            <a:tint val="40000"/>
            <a:hueOff val="0"/>
            <a:satOff val="0"/>
            <a:lumOff val="0"/>
            <a:alphaOff val="0"/>
          </a:schemeClr>
        </a:solidFill>
        <a:ln w="55000" cap="flat" cmpd="thickThin"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smtClean="0"/>
            <a:t>Dialog not Monologue</a:t>
          </a:r>
          <a:endParaRPr lang="en-US" sz="2000" kern="1200" dirty="0"/>
        </a:p>
      </dsp:txBody>
      <dsp:txXfrm>
        <a:off x="0" y="627573"/>
        <a:ext cx="3047999" cy="533892"/>
      </dsp:txXfrm>
    </dsp:sp>
    <dsp:sp modelId="{6CACDF12-2765-49BD-8F83-9734EF6F1606}">
      <dsp:nvSpPr>
        <dsp:cNvPr id="0" name=""/>
        <dsp:cNvSpPr/>
      </dsp:nvSpPr>
      <dsp:spPr>
        <a:xfrm>
          <a:off x="3048000" y="627573"/>
          <a:ext cx="3047999" cy="533892"/>
        </a:xfrm>
        <a:prstGeom prst="rect">
          <a:avLst/>
        </a:prstGeom>
        <a:solidFill>
          <a:schemeClr val="lt1">
            <a:alpha val="90000"/>
            <a:tint val="40000"/>
            <a:hueOff val="0"/>
            <a:satOff val="0"/>
            <a:lumOff val="0"/>
            <a:alphaOff val="0"/>
          </a:schemeClr>
        </a:solidFill>
        <a:ln w="55000" cap="flat" cmpd="thickThin"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smtClean="0"/>
            <a:t>Use Surveys</a:t>
          </a:r>
          <a:endParaRPr lang="en-US" sz="2000" kern="1200" dirty="0"/>
        </a:p>
      </dsp:txBody>
      <dsp:txXfrm>
        <a:off x="3048000" y="627573"/>
        <a:ext cx="3047999" cy="5338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D26996-28C5-4199-B02A-22D510BF7E09}">
      <dsp:nvSpPr>
        <dsp:cNvPr id="0" name=""/>
        <dsp:cNvSpPr/>
      </dsp:nvSpPr>
      <dsp:spPr>
        <a:xfrm>
          <a:off x="0" y="741509"/>
          <a:ext cx="7848600" cy="1190700"/>
        </a:xfrm>
        <a:prstGeom prst="rect">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139" tIns="583184" rIns="609139" bIns="199136" numCol="1" spcCol="1270" anchor="t" anchorCtr="0">
          <a:noAutofit/>
        </a:bodyPr>
        <a:lstStyle/>
        <a:p>
          <a:pPr marL="285750" lvl="1" indent="-285750" algn="l" defTabSz="1244600">
            <a:lnSpc>
              <a:spcPct val="90000"/>
            </a:lnSpc>
            <a:spcBef>
              <a:spcPct val="0"/>
            </a:spcBef>
            <a:spcAft>
              <a:spcPct val="15000"/>
            </a:spcAft>
            <a:buChar char="••"/>
          </a:pPr>
          <a:r>
            <a:rPr lang="en-US" sz="2800" kern="1200" dirty="0" smtClean="0"/>
            <a:t>Find the Seller’s “weakness”</a:t>
          </a:r>
          <a:endParaRPr lang="en-US" sz="2800" kern="1200" dirty="0"/>
        </a:p>
      </dsp:txBody>
      <dsp:txXfrm>
        <a:off x="0" y="741509"/>
        <a:ext cx="7848600" cy="1190700"/>
      </dsp:txXfrm>
    </dsp:sp>
    <dsp:sp modelId="{3184FCF1-DA6C-484C-9292-68FF1D1D4A71}">
      <dsp:nvSpPr>
        <dsp:cNvPr id="0" name=""/>
        <dsp:cNvSpPr/>
      </dsp:nvSpPr>
      <dsp:spPr>
        <a:xfrm>
          <a:off x="392430" y="328229"/>
          <a:ext cx="5494020" cy="826560"/>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1" tIns="0" rIns="207661" bIns="0" numCol="1" spcCol="1270" anchor="ctr" anchorCtr="0">
          <a:noAutofit/>
        </a:bodyPr>
        <a:lstStyle/>
        <a:p>
          <a:pPr lvl="0" algn="l" defTabSz="1244600">
            <a:lnSpc>
              <a:spcPct val="90000"/>
            </a:lnSpc>
            <a:spcBef>
              <a:spcPct val="0"/>
            </a:spcBef>
            <a:spcAft>
              <a:spcPct val="35000"/>
            </a:spcAft>
          </a:pPr>
          <a:r>
            <a:rPr lang="en-US" sz="2800" kern="1200" dirty="0" smtClean="0"/>
            <a:t>Motivation behind it</a:t>
          </a:r>
          <a:endParaRPr lang="en-US" sz="2800" kern="1200" dirty="0"/>
        </a:p>
      </dsp:txBody>
      <dsp:txXfrm>
        <a:off x="432779" y="368578"/>
        <a:ext cx="5413322" cy="745862"/>
      </dsp:txXfrm>
    </dsp:sp>
    <dsp:sp modelId="{4CD47E15-25CC-4EC0-9EEF-E7CCF85F3477}">
      <dsp:nvSpPr>
        <dsp:cNvPr id="0" name=""/>
        <dsp:cNvSpPr/>
      </dsp:nvSpPr>
      <dsp:spPr>
        <a:xfrm>
          <a:off x="0" y="2496689"/>
          <a:ext cx="7848600" cy="705600"/>
        </a:xfrm>
        <a:prstGeom prst="rect">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A92DBA-6530-448D-8FE9-E4D225230C54}">
      <dsp:nvSpPr>
        <dsp:cNvPr id="0" name=""/>
        <dsp:cNvSpPr/>
      </dsp:nvSpPr>
      <dsp:spPr>
        <a:xfrm>
          <a:off x="392430" y="2083410"/>
          <a:ext cx="5494020" cy="826560"/>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1" tIns="0" rIns="207661" bIns="0" numCol="1" spcCol="1270" anchor="ctr" anchorCtr="0">
          <a:noAutofit/>
        </a:bodyPr>
        <a:lstStyle/>
        <a:p>
          <a:pPr lvl="0" algn="l" defTabSz="1244600">
            <a:lnSpc>
              <a:spcPct val="90000"/>
            </a:lnSpc>
            <a:spcBef>
              <a:spcPct val="0"/>
            </a:spcBef>
            <a:spcAft>
              <a:spcPct val="35000"/>
            </a:spcAft>
          </a:pPr>
          <a:r>
            <a:rPr lang="en-US" sz="2800" kern="1200" dirty="0" smtClean="0"/>
            <a:t>Offer Solutions &amp; Listen</a:t>
          </a:r>
          <a:endParaRPr lang="en-US" sz="2800" kern="1200" dirty="0"/>
        </a:p>
      </dsp:txBody>
      <dsp:txXfrm>
        <a:off x="432779" y="2123759"/>
        <a:ext cx="5413322" cy="745862"/>
      </dsp:txXfrm>
    </dsp:sp>
    <dsp:sp modelId="{B9D5A4CF-8046-4C35-9577-246D5E2C690A}">
      <dsp:nvSpPr>
        <dsp:cNvPr id="0" name=""/>
        <dsp:cNvSpPr/>
      </dsp:nvSpPr>
      <dsp:spPr>
        <a:xfrm>
          <a:off x="0" y="3766770"/>
          <a:ext cx="7848600" cy="705600"/>
        </a:xfrm>
        <a:prstGeom prst="rect">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E6650F-CF86-4133-AC61-DDF228BA9AAF}">
      <dsp:nvSpPr>
        <dsp:cNvPr id="0" name=""/>
        <dsp:cNvSpPr/>
      </dsp:nvSpPr>
      <dsp:spPr>
        <a:xfrm>
          <a:off x="392430" y="3353490"/>
          <a:ext cx="5494020" cy="826560"/>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1" tIns="0" rIns="207661" bIns="0" numCol="1" spcCol="1270" anchor="ctr" anchorCtr="0">
          <a:noAutofit/>
        </a:bodyPr>
        <a:lstStyle/>
        <a:p>
          <a:pPr lvl="0" algn="l" defTabSz="1244600">
            <a:lnSpc>
              <a:spcPct val="90000"/>
            </a:lnSpc>
            <a:spcBef>
              <a:spcPct val="0"/>
            </a:spcBef>
            <a:spcAft>
              <a:spcPct val="35000"/>
            </a:spcAft>
          </a:pPr>
          <a:r>
            <a:rPr lang="en-US" sz="2800" kern="1200" dirty="0" smtClean="0"/>
            <a:t>Set an Appointment within 24 hrs</a:t>
          </a:r>
          <a:endParaRPr lang="en-US" sz="2800" kern="1200" dirty="0"/>
        </a:p>
      </dsp:txBody>
      <dsp:txXfrm>
        <a:off x="432779" y="3393839"/>
        <a:ext cx="5413322" cy="7458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DF632-4C48-42F9-826E-7136B36DC03E}">
      <dsp:nvSpPr>
        <dsp:cNvPr id="0" name=""/>
        <dsp:cNvSpPr/>
      </dsp:nvSpPr>
      <dsp:spPr>
        <a:xfrm>
          <a:off x="0" y="58063"/>
          <a:ext cx="6096000" cy="935415"/>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US" sz="3900" kern="1200" dirty="0" smtClean="0"/>
            <a:t>Keep it simple</a:t>
          </a:r>
          <a:endParaRPr lang="en-US" sz="3900" kern="1200" dirty="0"/>
        </a:p>
      </dsp:txBody>
      <dsp:txXfrm>
        <a:off x="45663" y="103726"/>
        <a:ext cx="6004674" cy="844089"/>
      </dsp:txXfrm>
    </dsp:sp>
    <dsp:sp modelId="{4DE82733-D0F4-471C-A694-876021B4EC7A}">
      <dsp:nvSpPr>
        <dsp:cNvPr id="0" name=""/>
        <dsp:cNvSpPr/>
      </dsp:nvSpPr>
      <dsp:spPr>
        <a:xfrm>
          <a:off x="0" y="1105798"/>
          <a:ext cx="6096000" cy="935415"/>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US" sz="3900" kern="1200" dirty="0" smtClean="0"/>
            <a:t>Know the market</a:t>
          </a:r>
          <a:endParaRPr lang="en-US" sz="3900" kern="1200" dirty="0"/>
        </a:p>
      </dsp:txBody>
      <dsp:txXfrm>
        <a:off x="45663" y="1151461"/>
        <a:ext cx="6004674" cy="844089"/>
      </dsp:txXfrm>
    </dsp:sp>
    <dsp:sp modelId="{7DE28973-0B6F-4AAF-8272-A8F8CB9CAFEA}">
      <dsp:nvSpPr>
        <dsp:cNvPr id="0" name=""/>
        <dsp:cNvSpPr/>
      </dsp:nvSpPr>
      <dsp:spPr>
        <a:xfrm>
          <a:off x="0" y="2041213"/>
          <a:ext cx="6096000" cy="10293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en-US" sz="3000" kern="1200" dirty="0" smtClean="0">
              <a:solidFill>
                <a:schemeClr val="bg1"/>
              </a:solidFill>
            </a:rPr>
            <a:t>Comparables in the area</a:t>
          </a:r>
          <a:endParaRPr lang="en-US" sz="3000" kern="1200" dirty="0">
            <a:solidFill>
              <a:schemeClr val="bg1"/>
            </a:solidFill>
          </a:endParaRPr>
        </a:p>
        <a:p>
          <a:pPr marL="285750" lvl="1" indent="-285750" algn="l" defTabSz="1333500">
            <a:lnSpc>
              <a:spcPct val="90000"/>
            </a:lnSpc>
            <a:spcBef>
              <a:spcPct val="0"/>
            </a:spcBef>
            <a:spcAft>
              <a:spcPct val="20000"/>
            </a:spcAft>
            <a:buChar char="••"/>
          </a:pPr>
          <a:r>
            <a:rPr lang="en-US" sz="3000" kern="1200" dirty="0" smtClean="0">
              <a:solidFill>
                <a:schemeClr val="bg1"/>
              </a:solidFill>
            </a:rPr>
            <a:t>Economy trends  </a:t>
          </a:r>
          <a:endParaRPr lang="en-US" sz="3000" kern="1200" dirty="0">
            <a:solidFill>
              <a:schemeClr val="bg1"/>
            </a:solidFill>
          </a:endParaRPr>
        </a:p>
      </dsp:txBody>
      <dsp:txXfrm>
        <a:off x="0" y="2041213"/>
        <a:ext cx="6096000" cy="1029307"/>
      </dsp:txXfrm>
    </dsp:sp>
    <dsp:sp modelId="{BF13C9A1-4925-462F-A66B-FA0DF72B6BED}">
      <dsp:nvSpPr>
        <dsp:cNvPr id="0" name=""/>
        <dsp:cNvSpPr/>
      </dsp:nvSpPr>
      <dsp:spPr>
        <a:xfrm>
          <a:off x="0" y="3070521"/>
          <a:ext cx="6096000" cy="935415"/>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US" sz="3900" kern="1200" dirty="0" smtClean="0"/>
            <a:t>Make your offer</a:t>
          </a:r>
          <a:endParaRPr lang="en-US" sz="3900" kern="1200" dirty="0"/>
        </a:p>
      </dsp:txBody>
      <dsp:txXfrm>
        <a:off x="45663" y="3116184"/>
        <a:ext cx="6004674" cy="84408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D27EB8-DA39-4A3A-B9C6-73EEBE087C41}">
      <dsp:nvSpPr>
        <dsp:cNvPr id="0" name=""/>
        <dsp:cNvSpPr/>
      </dsp:nvSpPr>
      <dsp:spPr>
        <a:xfrm>
          <a:off x="0" y="305079"/>
          <a:ext cx="6096000" cy="453600"/>
        </a:xfrm>
        <a:prstGeom prst="rect">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9CC897-4D6E-465B-8CD2-E40A694D9CD9}">
      <dsp:nvSpPr>
        <dsp:cNvPr id="0" name=""/>
        <dsp:cNvSpPr/>
      </dsp:nvSpPr>
      <dsp:spPr>
        <a:xfrm>
          <a:off x="304800" y="39399"/>
          <a:ext cx="4267200" cy="531360"/>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en-US" sz="1800" b="1" kern="1200" dirty="0" smtClean="0"/>
            <a:t>Price</a:t>
          </a:r>
          <a:endParaRPr lang="en-US" sz="1800" b="1" kern="1200" dirty="0"/>
        </a:p>
      </dsp:txBody>
      <dsp:txXfrm>
        <a:off x="330739" y="65338"/>
        <a:ext cx="4215322" cy="479482"/>
      </dsp:txXfrm>
    </dsp:sp>
    <dsp:sp modelId="{A8BF01E8-0D46-4344-B74B-4DF9E7F5DA52}">
      <dsp:nvSpPr>
        <dsp:cNvPr id="0" name=""/>
        <dsp:cNvSpPr/>
      </dsp:nvSpPr>
      <dsp:spPr>
        <a:xfrm>
          <a:off x="0" y="1121559"/>
          <a:ext cx="6096000" cy="453600"/>
        </a:xfrm>
        <a:prstGeom prst="rect">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0A9857-9486-4971-8519-6D9999A1B4E3}">
      <dsp:nvSpPr>
        <dsp:cNvPr id="0" name=""/>
        <dsp:cNvSpPr/>
      </dsp:nvSpPr>
      <dsp:spPr>
        <a:xfrm>
          <a:off x="304800" y="855879"/>
          <a:ext cx="4267200" cy="531360"/>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en-US" sz="1800" b="1" kern="1200" dirty="0" smtClean="0"/>
            <a:t>Length of Contract</a:t>
          </a:r>
          <a:endParaRPr lang="en-US" sz="1800" b="1" kern="1200" dirty="0"/>
        </a:p>
      </dsp:txBody>
      <dsp:txXfrm>
        <a:off x="330739" y="881818"/>
        <a:ext cx="4215322" cy="479482"/>
      </dsp:txXfrm>
    </dsp:sp>
    <dsp:sp modelId="{D30D9FFA-202E-4E9A-9807-013A55F0AB61}">
      <dsp:nvSpPr>
        <dsp:cNvPr id="0" name=""/>
        <dsp:cNvSpPr/>
      </dsp:nvSpPr>
      <dsp:spPr>
        <a:xfrm>
          <a:off x="0" y="1938039"/>
          <a:ext cx="6096000" cy="453600"/>
        </a:xfrm>
        <a:prstGeom prst="rect">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6D849D-B4C2-48E6-92C2-B7EEDB243F35}">
      <dsp:nvSpPr>
        <dsp:cNvPr id="0" name=""/>
        <dsp:cNvSpPr/>
      </dsp:nvSpPr>
      <dsp:spPr>
        <a:xfrm>
          <a:off x="304800" y="1672359"/>
          <a:ext cx="4267200" cy="531360"/>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en-US" sz="1800" b="1" kern="1200" dirty="0" smtClean="0"/>
            <a:t>Monthly Payments</a:t>
          </a:r>
          <a:endParaRPr lang="en-US" sz="1800" b="1" kern="1200" dirty="0"/>
        </a:p>
      </dsp:txBody>
      <dsp:txXfrm>
        <a:off x="330739" y="1698298"/>
        <a:ext cx="4215322" cy="479482"/>
      </dsp:txXfrm>
    </dsp:sp>
    <dsp:sp modelId="{EBA58BDC-630C-41DC-A380-0672D8A5601E}">
      <dsp:nvSpPr>
        <dsp:cNvPr id="0" name=""/>
        <dsp:cNvSpPr/>
      </dsp:nvSpPr>
      <dsp:spPr>
        <a:xfrm>
          <a:off x="0" y="2754520"/>
          <a:ext cx="6096000" cy="453600"/>
        </a:xfrm>
        <a:prstGeom prst="rect">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6FE26B2-737E-4BA7-9F24-0F6527AAB004}">
      <dsp:nvSpPr>
        <dsp:cNvPr id="0" name=""/>
        <dsp:cNvSpPr/>
      </dsp:nvSpPr>
      <dsp:spPr>
        <a:xfrm>
          <a:off x="304800" y="2488840"/>
          <a:ext cx="4267200" cy="531360"/>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en-US" sz="1800" b="1" kern="1200" dirty="0" smtClean="0"/>
            <a:t>Judgments, Liens, Behind of payments</a:t>
          </a:r>
          <a:endParaRPr lang="en-US" sz="1800" b="1" kern="1200" dirty="0"/>
        </a:p>
      </dsp:txBody>
      <dsp:txXfrm>
        <a:off x="330739" y="2514779"/>
        <a:ext cx="4215322" cy="479482"/>
      </dsp:txXfrm>
    </dsp:sp>
    <dsp:sp modelId="{55E45849-BC04-48BF-B178-5B3E1B2A38AD}">
      <dsp:nvSpPr>
        <dsp:cNvPr id="0" name=""/>
        <dsp:cNvSpPr/>
      </dsp:nvSpPr>
      <dsp:spPr>
        <a:xfrm>
          <a:off x="0" y="3571000"/>
          <a:ext cx="6096000" cy="453600"/>
        </a:xfrm>
        <a:prstGeom prst="rect">
          <a:avLst/>
        </a:prstGeom>
        <a:solidFill>
          <a:schemeClr val="accent1">
            <a:alpha val="90000"/>
            <a:tint val="4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FB63D7-36AE-455A-8B27-E3B545C827C1}">
      <dsp:nvSpPr>
        <dsp:cNvPr id="0" name=""/>
        <dsp:cNvSpPr/>
      </dsp:nvSpPr>
      <dsp:spPr>
        <a:xfrm>
          <a:off x="304800" y="3305320"/>
          <a:ext cx="4267200" cy="531360"/>
        </a:xfrm>
        <a:prstGeom prst="roundRect">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lvl="0" algn="l" defTabSz="800100">
            <a:lnSpc>
              <a:spcPct val="90000"/>
            </a:lnSpc>
            <a:spcBef>
              <a:spcPct val="0"/>
            </a:spcBef>
            <a:spcAft>
              <a:spcPct val="35000"/>
            </a:spcAft>
          </a:pPr>
          <a:r>
            <a:rPr lang="en-US" sz="1800" b="1" kern="1200" dirty="0" smtClean="0"/>
            <a:t>Seller paying incentives</a:t>
          </a:r>
          <a:endParaRPr lang="en-US" sz="1800" b="1" kern="1200" dirty="0"/>
        </a:p>
      </dsp:txBody>
      <dsp:txXfrm>
        <a:off x="330739" y="3331259"/>
        <a:ext cx="4215322" cy="4794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C76DF3-C88E-43BC-AC8D-B5637D614D04}">
      <dsp:nvSpPr>
        <dsp:cNvPr id="0" name=""/>
        <dsp:cNvSpPr/>
      </dsp:nvSpPr>
      <dsp:spPr>
        <a:xfrm>
          <a:off x="333376" y="0"/>
          <a:ext cx="4953000" cy="4953000"/>
        </a:xfrm>
        <a:prstGeom prst="triangl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E99A80-070C-4D46-923C-BC1F150023B3}">
      <dsp:nvSpPr>
        <dsp:cNvPr id="0" name=""/>
        <dsp:cNvSpPr/>
      </dsp:nvSpPr>
      <dsp:spPr>
        <a:xfrm>
          <a:off x="2314580" y="497960"/>
          <a:ext cx="4210042" cy="586233"/>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I don’t want tenants</a:t>
          </a:r>
          <a:endParaRPr lang="en-US" sz="1400" kern="1200" dirty="0"/>
        </a:p>
      </dsp:txBody>
      <dsp:txXfrm>
        <a:off x="2343198" y="526578"/>
        <a:ext cx="4152806" cy="528997"/>
      </dsp:txXfrm>
    </dsp:sp>
    <dsp:sp modelId="{8F3D09B2-13D0-44FF-9225-24A5824DA97A}">
      <dsp:nvSpPr>
        <dsp:cNvPr id="0" name=""/>
        <dsp:cNvSpPr/>
      </dsp:nvSpPr>
      <dsp:spPr>
        <a:xfrm>
          <a:off x="2809876" y="1157473"/>
          <a:ext cx="3219450" cy="586233"/>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What if they trash the house?</a:t>
          </a:r>
          <a:endParaRPr lang="en-US" sz="1400" kern="1200" dirty="0"/>
        </a:p>
      </dsp:txBody>
      <dsp:txXfrm>
        <a:off x="2838494" y="1186091"/>
        <a:ext cx="3162214" cy="528997"/>
      </dsp:txXfrm>
    </dsp:sp>
    <dsp:sp modelId="{C38F825F-7FEE-4D69-A6CA-3F563FDC41A9}">
      <dsp:nvSpPr>
        <dsp:cNvPr id="0" name=""/>
        <dsp:cNvSpPr/>
      </dsp:nvSpPr>
      <dsp:spPr>
        <a:xfrm>
          <a:off x="2809876" y="1816986"/>
          <a:ext cx="3219450" cy="586233"/>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What if you don’t keep up the payments?</a:t>
          </a:r>
          <a:endParaRPr lang="en-US" sz="1400" kern="1200" dirty="0"/>
        </a:p>
      </dsp:txBody>
      <dsp:txXfrm>
        <a:off x="2838494" y="1845604"/>
        <a:ext cx="3162214" cy="528997"/>
      </dsp:txXfrm>
    </dsp:sp>
    <dsp:sp modelId="{FAA8BAE5-126A-424F-B9C6-69A3FB05C798}">
      <dsp:nvSpPr>
        <dsp:cNvPr id="0" name=""/>
        <dsp:cNvSpPr/>
      </dsp:nvSpPr>
      <dsp:spPr>
        <a:xfrm>
          <a:off x="2809876" y="2476500"/>
          <a:ext cx="3219450" cy="586233"/>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What if you don’t buy?</a:t>
          </a:r>
          <a:endParaRPr lang="en-US" sz="1400" kern="1200" dirty="0"/>
        </a:p>
      </dsp:txBody>
      <dsp:txXfrm>
        <a:off x="2838494" y="2505118"/>
        <a:ext cx="3162214" cy="528997"/>
      </dsp:txXfrm>
    </dsp:sp>
    <dsp:sp modelId="{5AD9379F-F9D5-421A-837C-F8624F42822C}">
      <dsp:nvSpPr>
        <dsp:cNvPr id="0" name=""/>
        <dsp:cNvSpPr/>
      </dsp:nvSpPr>
      <dsp:spPr>
        <a:xfrm>
          <a:off x="2809876" y="3136013"/>
          <a:ext cx="3219450" cy="586233"/>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Why can’t you buy now?</a:t>
          </a:r>
          <a:endParaRPr lang="en-US" sz="1400" kern="1200" dirty="0"/>
        </a:p>
      </dsp:txBody>
      <dsp:txXfrm>
        <a:off x="2838494" y="3164631"/>
        <a:ext cx="3162214" cy="528997"/>
      </dsp:txXfrm>
    </dsp:sp>
    <dsp:sp modelId="{C689ECCF-B9C1-447A-98BD-89121CE5B535}">
      <dsp:nvSpPr>
        <dsp:cNvPr id="0" name=""/>
        <dsp:cNvSpPr/>
      </dsp:nvSpPr>
      <dsp:spPr>
        <a:xfrm>
          <a:off x="2809876" y="3795526"/>
          <a:ext cx="3219450" cy="586233"/>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Can my attorney review the contract?</a:t>
          </a:r>
          <a:endParaRPr lang="en-US" sz="1400" kern="1200" dirty="0"/>
        </a:p>
      </dsp:txBody>
      <dsp:txXfrm>
        <a:off x="2838494" y="3824144"/>
        <a:ext cx="3162214" cy="52899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C76DF3-C88E-43BC-AC8D-B5637D614D04}">
      <dsp:nvSpPr>
        <dsp:cNvPr id="0" name=""/>
        <dsp:cNvSpPr/>
      </dsp:nvSpPr>
      <dsp:spPr>
        <a:xfrm>
          <a:off x="333376" y="0"/>
          <a:ext cx="4953000" cy="4953000"/>
        </a:xfrm>
        <a:prstGeom prst="triangl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E99A80-070C-4D46-923C-BC1F150023B3}">
      <dsp:nvSpPr>
        <dsp:cNvPr id="0" name=""/>
        <dsp:cNvSpPr/>
      </dsp:nvSpPr>
      <dsp:spPr>
        <a:xfrm>
          <a:off x="2314580" y="495783"/>
          <a:ext cx="4210042" cy="704254"/>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I want more money for the house</a:t>
          </a:r>
          <a:endParaRPr lang="en-US" sz="1700" kern="1200" dirty="0"/>
        </a:p>
      </dsp:txBody>
      <dsp:txXfrm>
        <a:off x="2348959" y="530162"/>
        <a:ext cx="4141284" cy="635496"/>
      </dsp:txXfrm>
    </dsp:sp>
    <dsp:sp modelId="{8F3D09B2-13D0-44FF-9225-24A5824DA97A}">
      <dsp:nvSpPr>
        <dsp:cNvPr id="0" name=""/>
        <dsp:cNvSpPr/>
      </dsp:nvSpPr>
      <dsp:spPr>
        <a:xfrm>
          <a:off x="2809876" y="1288070"/>
          <a:ext cx="3219450" cy="704254"/>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Why should I give up the deed?</a:t>
          </a:r>
          <a:endParaRPr lang="en-US" sz="1700" kern="1200" dirty="0"/>
        </a:p>
      </dsp:txBody>
      <dsp:txXfrm>
        <a:off x="2844255" y="1322449"/>
        <a:ext cx="3150692" cy="635496"/>
      </dsp:txXfrm>
    </dsp:sp>
    <dsp:sp modelId="{C38F825F-7FEE-4D69-A6CA-3F563FDC41A9}">
      <dsp:nvSpPr>
        <dsp:cNvPr id="0" name=""/>
        <dsp:cNvSpPr/>
      </dsp:nvSpPr>
      <dsp:spPr>
        <a:xfrm>
          <a:off x="2809876" y="2080356"/>
          <a:ext cx="3219450" cy="704254"/>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I don’t want tenants in the house</a:t>
          </a:r>
          <a:endParaRPr lang="en-US" sz="1700" kern="1200" dirty="0"/>
        </a:p>
      </dsp:txBody>
      <dsp:txXfrm>
        <a:off x="2844255" y="2114735"/>
        <a:ext cx="3150692" cy="635496"/>
      </dsp:txXfrm>
    </dsp:sp>
    <dsp:sp modelId="{FAA8BAE5-126A-424F-B9C6-69A3FB05C798}">
      <dsp:nvSpPr>
        <dsp:cNvPr id="0" name=""/>
        <dsp:cNvSpPr/>
      </dsp:nvSpPr>
      <dsp:spPr>
        <a:xfrm>
          <a:off x="2809876" y="2872643"/>
          <a:ext cx="3219450" cy="704254"/>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I should probably just list it</a:t>
          </a:r>
          <a:endParaRPr lang="en-US" sz="1700" kern="1200" dirty="0"/>
        </a:p>
      </dsp:txBody>
      <dsp:txXfrm>
        <a:off x="2844255" y="2907022"/>
        <a:ext cx="3150692" cy="635496"/>
      </dsp:txXfrm>
    </dsp:sp>
    <dsp:sp modelId="{C689ECCF-B9C1-447A-98BD-89121CE5B535}">
      <dsp:nvSpPr>
        <dsp:cNvPr id="0" name=""/>
        <dsp:cNvSpPr/>
      </dsp:nvSpPr>
      <dsp:spPr>
        <a:xfrm>
          <a:off x="2809876" y="3664929"/>
          <a:ext cx="3219450" cy="704254"/>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Can my attorney review the contract?</a:t>
          </a:r>
          <a:endParaRPr lang="en-US" sz="1700" kern="1200" dirty="0"/>
        </a:p>
      </dsp:txBody>
      <dsp:txXfrm>
        <a:off x="2844255" y="3699308"/>
        <a:ext cx="3150692" cy="63549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C76DF3-C88E-43BC-AC8D-B5637D614D04}">
      <dsp:nvSpPr>
        <dsp:cNvPr id="0" name=""/>
        <dsp:cNvSpPr/>
      </dsp:nvSpPr>
      <dsp:spPr>
        <a:xfrm>
          <a:off x="333376" y="0"/>
          <a:ext cx="4953000" cy="4953000"/>
        </a:xfrm>
        <a:prstGeom prst="triangl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E99A80-070C-4D46-923C-BC1F150023B3}">
      <dsp:nvSpPr>
        <dsp:cNvPr id="0" name=""/>
        <dsp:cNvSpPr/>
      </dsp:nvSpPr>
      <dsp:spPr>
        <a:xfrm>
          <a:off x="2314580" y="497960"/>
          <a:ext cx="4210042" cy="586233"/>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smtClean="0"/>
            <a:t>Who Borrows at High Rates and Why?</a:t>
          </a:r>
          <a:endParaRPr lang="en-US" sz="1400" kern="1200" dirty="0"/>
        </a:p>
      </dsp:txBody>
      <dsp:txXfrm>
        <a:off x="2343198" y="526578"/>
        <a:ext cx="4152806" cy="528997"/>
      </dsp:txXfrm>
    </dsp:sp>
    <dsp:sp modelId="{8F3D09B2-13D0-44FF-9225-24A5824DA97A}">
      <dsp:nvSpPr>
        <dsp:cNvPr id="0" name=""/>
        <dsp:cNvSpPr/>
      </dsp:nvSpPr>
      <dsp:spPr>
        <a:xfrm>
          <a:off x="2809876" y="1157473"/>
          <a:ext cx="3219450" cy="586233"/>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Who handles all of the details?</a:t>
          </a:r>
          <a:endParaRPr lang="en-US" sz="1400" kern="1200" dirty="0"/>
        </a:p>
      </dsp:txBody>
      <dsp:txXfrm>
        <a:off x="2838494" y="1186091"/>
        <a:ext cx="3162214" cy="528997"/>
      </dsp:txXfrm>
    </dsp:sp>
    <dsp:sp modelId="{C38F825F-7FEE-4D69-A6CA-3F563FDC41A9}">
      <dsp:nvSpPr>
        <dsp:cNvPr id="0" name=""/>
        <dsp:cNvSpPr/>
      </dsp:nvSpPr>
      <dsp:spPr>
        <a:xfrm>
          <a:off x="2809876" y="1816986"/>
          <a:ext cx="3219450" cy="586233"/>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How do I get paid?</a:t>
          </a:r>
          <a:endParaRPr lang="en-US" sz="1400" kern="1200" dirty="0"/>
        </a:p>
      </dsp:txBody>
      <dsp:txXfrm>
        <a:off x="2838494" y="1845604"/>
        <a:ext cx="3162214" cy="528997"/>
      </dsp:txXfrm>
    </dsp:sp>
    <dsp:sp modelId="{FAA8BAE5-126A-424F-B9C6-69A3FB05C798}">
      <dsp:nvSpPr>
        <dsp:cNvPr id="0" name=""/>
        <dsp:cNvSpPr/>
      </dsp:nvSpPr>
      <dsp:spPr>
        <a:xfrm>
          <a:off x="2809876" y="2476500"/>
          <a:ext cx="3219450" cy="586233"/>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smtClean="0"/>
            <a:t>What if I need to liquidate?</a:t>
          </a:r>
          <a:endParaRPr lang="en-US" sz="1400" kern="1200" dirty="0"/>
        </a:p>
      </dsp:txBody>
      <dsp:txXfrm>
        <a:off x="2838494" y="2505118"/>
        <a:ext cx="3162214" cy="528997"/>
      </dsp:txXfrm>
    </dsp:sp>
    <dsp:sp modelId="{C689ECCF-B9C1-447A-98BD-89121CE5B535}">
      <dsp:nvSpPr>
        <dsp:cNvPr id="0" name=""/>
        <dsp:cNvSpPr/>
      </dsp:nvSpPr>
      <dsp:spPr>
        <a:xfrm>
          <a:off x="2809876" y="3136013"/>
          <a:ext cx="3219450" cy="586233"/>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Is my investment really as safe as it sounds?</a:t>
          </a:r>
          <a:endParaRPr lang="en-US" sz="1400" kern="1200" dirty="0"/>
        </a:p>
      </dsp:txBody>
      <dsp:txXfrm>
        <a:off x="2838494" y="3164631"/>
        <a:ext cx="3162214" cy="528997"/>
      </dsp:txXfrm>
    </dsp:sp>
    <dsp:sp modelId="{A4D89022-9227-4DF2-A948-74CE027ECC34}">
      <dsp:nvSpPr>
        <dsp:cNvPr id="0" name=""/>
        <dsp:cNvSpPr/>
      </dsp:nvSpPr>
      <dsp:spPr>
        <a:xfrm>
          <a:off x="2809876" y="3795526"/>
          <a:ext cx="3219450" cy="586233"/>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smtClean="0"/>
            <a:t>What are my options if the note does not get paid off at the end of the term?</a:t>
          </a:r>
          <a:endParaRPr lang="en-US" sz="1400" kern="1200" dirty="0"/>
        </a:p>
      </dsp:txBody>
      <dsp:txXfrm>
        <a:off x="2838494" y="3824144"/>
        <a:ext cx="3162214" cy="52899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23FD0-D7E5-4C01-A6C5-F025B69FB103}" type="datetimeFigureOut">
              <a:rPr lang="en-US" smtClean="0"/>
              <a:pPr/>
              <a:t>3/25/2015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479B2-B137-4FAA-B6DC-C594B6658870}" type="slidenum">
              <a:rPr lang="en-US" smtClean="0"/>
              <a:pPr/>
              <a:t>‹#›</a:t>
            </a:fld>
            <a:endParaRPr lang="en-US"/>
          </a:p>
        </p:txBody>
      </p:sp>
    </p:spTree>
    <p:extLst>
      <p:ext uri="{BB962C8B-B14F-4D97-AF65-F5344CB8AC3E}">
        <p14:creationId xmlns:p14="http://schemas.microsoft.com/office/powerpoint/2010/main" val="103353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3/25/2015 3:23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00656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2600" y="1447800"/>
            <a:ext cx="5410200" cy="2862322"/>
          </a:xfrm>
          <a:prstGeom prst="rect">
            <a:avLst/>
          </a:prstGeom>
        </p:spPr>
        <p:txBody>
          <a:bodyPr wrap="square">
            <a:spAutoFit/>
          </a:bodyPr>
          <a:lstStyle/>
          <a:p>
            <a:pPr algn="ctr"/>
            <a:r>
              <a:rPr lang="en-US" sz="4000" b="1" dirty="0">
                <a:solidFill>
                  <a:schemeClr val="bg1"/>
                </a:solidFill>
                <a:effectLst>
                  <a:outerShdw blurRad="38100" dist="38100" dir="2700000" algn="tl">
                    <a:srgbClr val="000000">
                      <a:alpha val="43137"/>
                    </a:srgbClr>
                  </a:outerShdw>
                </a:effectLst>
                <a:latin typeface="Whitney"/>
              </a:rPr>
              <a:t>How to Build a Passive Income </a:t>
            </a:r>
            <a:r>
              <a:rPr lang="en-US" sz="4000" b="1" dirty="0" smtClean="0">
                <a:solidFill>
                  <a:schemeClr val="bg1"/>
                </a:solidFill>
                <a:effectLst>
                  <a:outerShdw blurRad="38100" dist="38100" dir="2700000" algn="tl">
                    <a:srgbClr val="000000">
                      <a:alpha val="43137"/>
                    </a:srgbClr>
                  </a:outerShdw>
                </a:effectLst>
                <a:latin typeface="Whitney"/>
              </a:rPr>
              <a:t>Portfolio</a:t>
            </a:r>
          </a:p>
          <a:p>
            <a:pPr algn="ctr"/>
            <a:r>
              <a:rPr lang="en-US" sz="3200" b="1" dirty="0" smtClean="0">
                <a:solidFill>
                  <a:schemeClr val="bg1"/>
                </a:solidFill>
                <a:latin typeface="Whitney"/>
              </a:rPr>
              <a:t> </a:t>
            </a:r>
            <a:r>
              <a:rPr lang="en-US" sz="2800" dirty="0">
                <a:solidFill>
                  <a:schemeClr val="bg1"/>
                </a:solidFill>
                <a:latin typeface="Whitney"/>
              </a:rPr>
              <a:t>with Creative Financing &amp; Private Money</a:t>
            </a:r>
            <a:endParaRPr lang="en-US" sz="2800" i="0" dirty="0">
              <a:solidFill>
                <a:schemeClr val="bg1"/>
              </a:solidFill>
              <a:effectLst/>
              <a:latin typeface="Whitney"/>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4700" y="4495800"/>
            <a:ext cx="2286000" cy="1988820"/>
          </a:xfrm>
          <a:prstGeom prst="rect">
            <a:avLst/>
          </a:prstGeom>
        </p:spPr>
      </p:pic>
      <p:sp>
        <p:nvSpPr>
          <p:cNvPr id="2" name="TextBox 1"/>
          <p:cNvSpPr txBox="1"/>
          <p:nvPr/>
        </p:nvSpPr>
        <p:spPr>
          <a:xfrm>
            <a:off x="76200" y="304800"/>
            <a:ext cx="4867615" cy="646331"/>
          </a:xfrm>
          <a:prstGeom prst="rect">
            <a:avLst/>
          </a:prstGeom>
          <a:noFill/>
        </p:spPr>
        <p:txBody>
          <a:bodyPr wrap="none" rtlCol="0">
            <a:spAutoFit/>
          </a:bodyPr>
          <a:lstStyle/>
          <a:p>
            <a:r>
              <a:rPr lang="en-US" sz="3600" dirty="0" smtClean="0"/>
              <a:t>Module </a:t>
            </a:r>
            <a:r>
              <a:rPr lang="en-US" sz="3600" dirty="0" smtClean="0"/>
              <a:t>2A </a:t>
            </a:r>
            <a:r>
              <a:rPr lang="en-US" sz="3600" dirty="0" smtClean="0"/>
              <a:t>– </a:t>
            </a:r>
            <a:r>
              <a:rPr lang="en-US" sz="3600" dirty="0" smtClean="0"/>
              <a:t>Negotiating</a:t>
            </a:r>
            <a:endParaRPr lang="en-US" sz="36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539602020"/>
              </p:ext>
            </p:extLst>
          </p:nvPr>
        </p:nvGraphicFramePr>
        <p:xfrm>
          <a:off x="1600200" y="1752600"/>
          <a:ext cx="6096000" cy="469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76200" y="304800"/>
            <a:ext cx="5503494" cy="646331"/>
          </a:xfrm>
          <a:prstGeom prst="rect">
            <a:avLst/>
          </a:prstGeom>
          <a:noFill/>
        </p:spPr>
        <p:txBody>
          <a:bodyPr wrap="none" rtlCol="0">
            <a:spAutoFit/>
          </a:bodyPr>
          <a:lstStyle/>
          <a:p>
            <a:r>
              <a:rPr lang="en-US" sz="3600" dirty="0" smtClean="0"/>
              <a:t>Negotiation Tips with Sellers</a:t>
            </a:r>
            <a:endParaRPr lang="en-US" sz="3600" dirty="0"/>
          </a:p>
        </p:txBody>
      </p:sp>
    </p:spTree>
    <p:extLst>
      <p:ext uri="{BB962C8B-B14F-4D97-AF65-F5344CB8AC3E}">
        <p14:creationId xmlns:p14="http://schemas.microsoft.com/office/powerpoint/2010/main" val="2494883169"/>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895781295"/>
              </p:ext>
            </p:extLst>
          </p:nvPr>
        </p:nvGraphicFramePr>
        <p:xfrm>
          <a:off x="1524000" y="1397000"/>
          <a:ext cx="6096000" cy="469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76200" y="304800"/>
            <a:ext cx="5547544" cy="646331"/>
          </a:xfrm>
          <a:prstGeom prst="rect">
            <a:avLst/>
          </a:prstGeom>
          <a:noFill/>
        </p:spPr>
        <p:txBody>
          <a:bodyPr wrap="none" rtlCol="0">
            <a:spAutoFit/>
          </a:bodyPr>
          <a:lstStyle/>
          <a:p>
            <a:r>
              <a:rPr lang="en-US" sz="3600" dirty="0" smtClean="0"/>
              <a:t>Negotiation Tips with Buyers</a:t>
            </a:r>
            <a:endParaRPr lang="en-US" sz="3600" dirty="0"/>
          </a:p>
        </p:txBody>
      </p:sp>
    </p:spTree>
    <p:extLst>
      <p:ext uri="{BB962C8B-B14F-4D97-AF65-F5344CB8AC3E}">
        <p14:creationId xmlns:p14="http://schemas.microsoft.com/office/powerpoint/2010/main" val="404280254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p:cNvGraphicFramePr/>
          <p:nvPr/>
        </p:nvGraphicFramePr>
        <p:xfrm>
          <a:off x="762000" y="1524000"/>
          <a:ext cx="7848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tangle 10"/>
          <p:cNvSpPr/>
          <p:nvPr/>
        </p:nvSpPr>
        <p:spPr>
          <a:xfrm>
            <a:off x="2362201" y="1143000"/>
            <a:ext cx="4648199" cy="822960"/>
          </a:xfrm>
          <a:prstGeom prst="rect">
            <a:avLst/>
          </a:prstGeom>
          <a:noFill/>
        </p:spPr>
        <p:txBody>
          <a:bodyPr wrap="square" lIns="91440" tIns="45720" rIns="91440" bIns="45720">
            <a:spAutoFit/>
          </a:bodyPr>
          <a:lstStyle/>
          <a:p>
            <a:pPr algn="ctr"/>
            <a:r>
              <a:rPr lang="en-US" sz="4800" b="1" cap="none" spc="0" dirty="0" smtClean="0">
                <a:ln w="10541" cmpd="sng">
                  <a:solidFill>
                    <a:schemeClr val="bg1">
                      <a:lumMod val="50000"/>
                      <a:lumOff val="50000"/>
                    </a:schemeClr>
                  </a:solidFill>
                  <a:prstDash val="solid"/>
                </a:ln>
                <a:solidFill>
                  <a:schemeClr val="bg1">
                    <a:lumMod val="50000"/>
                    <a:lumOff val="50000"/>
                  </a:schemeClr>
                </a:solidFill>
                <a:effectLst/>
              </a:rPr>
              <a:t>Be Yourself!</a:t>
            </a:r>
            <a:endParaRPr lang="en-US" sz="4800" b="1" cap="none" spc="0" dirty="0">
              <a:ln w="10541" cmpd="sng">
                <a:solidFill>
                  <a:schemeClr val="bg1">
                    <a:lumMod val="50000"/>
                    <a:lumOff val="50000"/>
                  </a:schemeClr>
                </a:solidFill>
                <a:prstDash val="solid"/>
              </a:ln>
              <a:solidFill>
                <a:schemeClr val="bg1">
                  <a:lumMod val="50000"/>
                  <a:lumOff val="50000"/>
                </a:schemeClr>
              </a:solidFill>
              <a:effectLst/>
            </a:endParaRPr>
          </a:p>
        </p:txBody>
      </p:sp>
      <p:sp>
        <p:nvSpPr>
          <p:cNvPr id="12" name="Rectangle 11"/>
          <p:cNvSpPr/>
          <p:nvPr/>
        </p:nvSpPr>
        <p:spPr>
          <a:xfrm>
            <a:off x="2590800" y="5943600"/>
            <a:ext cx="4419600" cy="822960"/>
          </a:xfrm>
          <a:prstGeom prst="rect">
            <a:avLst/>
          </a:prstGeom>
          <a:noFill/>
        </p:spPr>
        <p:txBody>
          <a:bodyPr wrap="square" lIns="91440" tIns="45720" rIns="91440" bIns="45720">
            <a:spAutoFit/>
          </a:bodyPr>
          <a:lstStyle/>
          <a:p>
            <a:pPr algn="ctr"/>
            <a:r>
              <a:rPr lang="en-US" sz="4800" b="1" cap="none" spc="0" dirty="0" smtClean="0">
                <a:ln w="10541" cmpd="sng">
                  <a:solidFill>
                    <a:schemeClr val="bg1">
                      <a:lumMod val="50000"/>
                      <a:lumOff val="50000"/>
                    </a:schemeClr>
                  </a:solidFill>
                  <a:prstDash val="solid"/>
                </a:ln>
                <a:solidFill>
                  <a:schemeClr val="bg1">
                    <a:lumMod val="50000"/>
                    <a:lumOff val="50000"/>
                  </a:schemeClr>
                </a:solidFill>
                <a:effectLst/>
              </a:rPr>
              <a:t>Care to Help</a:t>
            </a:r>
            <a:endParaRPr lang="en-US" sz="4800" b="1" cap="none" spc="0" dirty="0">
              <a:ln w="10541" cmpd="sng">
                <a:solidFill>
                  <a:schemeClr val="bg1">
                    <a:lumMod val="50000"/>
                    <a:lumOff val="50000"/>
                  </a:schemeClr>
                </a:solidFill>
                <a:prstDash val="solid"/>
              </a:ln>
              <a:solidFill>
                <a:schemeClr val="bg1">
                  <a:lumMod val="50000"/>
                  <a:lumOff val="50000"/>
                </a:schemeClr>
              </a:solidFill>
              <a:effectLst/>
            </a:endParaRPr>
          </a:p>
        </p:txBody>
      </p:sp>
      <p:sp>
        <p:nvSpPr>
          <p:cNvPr id="8" name="TextBox 7"/>
          <p:cNvSpPr txBox="1"/>
          <p:nvPr/>
        </p:nvSpPr>
        <p:spPr>
          <a:xfrm>
            <a:off x="76200" y="304800"/>
            <a:ext cx="3074881" cy="646331"/>
          </a:xfrm>
          <a:prstGeom prst="rect">
            <a:avLst/>
          </a:prstGeom>
          <a:noFill/>
        </p:spPr>
        <p:txBody>
          <a:bodyPr wrap="none" rtlCol="0">
            <a:spAutoFit/>
          </a:bodyPr>
          <a:lstStyle/>
          <a:p>
            <a:r>
              <a:rPr lang="en-US" sz="3600" dirty="0" smtClean="0"/>
              <a:t>Build a Rapport</a:t>
            </a:r>
            <a:endParaRPr lang="en-US" sz="3600" dirty="0"/>
          </a:p>
        </p:txBody>
      </p:sp>
    </p:spTree>
    <p:extLst>
      <p:ext uri="{BB962C8B-B14F-4D97-AF65-F5344CB8AC3E}">
        <p14:creationId xmlns:p14="http://schemas.microsoft.com/office/powerpoint/2010/main" val="279600725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416452293"/>
              </p:ext>
            </p:extLst>
          </p:nvPr>
        </p:nvGraphicFramePr>
        <p:xfrm>
          <a:off x="1524000" y="17526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76200" y="304800"/>
            <a:ext cx="4540410" cy="646331"/>
          </a:xfrm>
          <a:prstGeom prst="rect">
            <a:avLst/>
          </a:prstGeom>
          <a:noFill/>
        </p:spPr>
        <p:txBody>
          <a:bodyPr wrap="none" rtlCol="0">
            <a:spAutoFit/>
          </a:bodyPr>
          <a:lstStyle/>
          <a:p>
            <a:r>
              <a:rPr lang="en-US" sz="3600" dirty="0" smtClean="0"/>
              <a:t>Before Writing an Offer</a:t>
            </a:r>
            <a:endParaRPr lang="en-US" sz="3600" dirty="0"/>
          </a:p>
        </p:txBody>
      </p:sp>
    </p:spTree>
    <p:extLst>
      <p:ext uri="{BB962C8B-B14F-4D97-AF65-F5344CB8AC3E}">
        <p14:creationId xmlns:p14="http://schemas.microsoft.com/office/powerpoint/2010/main" val="234295993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687639827"/>
              </p:ext>
            </p:extLst>
          </p:nvPr>
        </p:nvGraphicFramePr>
        <p:xfrm>
          <a:off x="1295400" y="19812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76200" y="304800"/>
            <a:ext cx="6220742" cy="646331"/>
          </a:xfrm>
          <a:prstGeom prst="rect">
            <a:avLst/>
          </a:prstGeom>
          <a:noFill/>
        </p:spPr>
        <p:txBody>
          <a:bodyPr wrap="none" rtlCol="0">
            <a:spAutoFit/>
          </a:bodyPr>
          <a:lstStyle/>
          <a:p>
            <a:r>
              <a:rPr lang="en-US" sz="3600" dirty="0" smtClean="0"/>
              <a:t>Determining How Much to Offer</a:t>
            </a:r>
            <a:endParaRPr lang="en-US" sz="3600" dirty="0"/>
          </a:p>
        </p:txBody>
      </p:sp>
    </p:spTree>
    <p:extLst>
      <p:ext uri="{BB962C8B-B14F-4D97-AF65-F5344CB8AC3E}">
        <p14:creationId xmlns:p14="http://schemas.microsoft.com/office/powerpoint/2010/main" val="1143053846"/>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Diagram 11"/>
          <p:cNvGraphicFramePr/>
          <p:nvPr/>
        </p:nvGraphicFramePr>
        <p:xfrm>
          <a:off x="914400" y="1600200"/>
          <a:ext cx="68580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p:cNvSpPr txBox="1"/>
          <p:nvPr/>
        </p:nvSpPr>
        <p:spPr>
          <a:xfrm>
            <a:off x="139151" y="315640"/>
            <a:ext cx="8865697" cy="646331"/>
          </a:xfrm>
          <a:prstGeom prst="rect">
            <a:avLst/>
          </a:prstGeom>
          <a:noFill/>
        </p:spPr>
        <p:txBody>
          <a:bodyPr wrap="none" rtlCol="0">
            <a:spAutoFit/>
          </a:bodyPr>
          <a:lstStyle/>
          <a:p>
            <a:pPr algn="ctr"/>
            <a:r>
              <a:rPr lang="en-US" sz="3600" dirty="0">
                <a:ea typeface="Tahoma" pitchFamily="34" charset="0"/>
                <a:cs typeface="Tahoma" pitchFamily="34" charset="0"/>
              </a:rPr>
              <a:t>Common Seller’s Objections to Lease Options</a:t>
            </a:r>
          </a:p>
        </p:txBody>
      </p:sp>
    </p:spTree>
    <p:extLst>
      <p:ext uri="{BB962C8B-B14F-4D97-AF65-F5344CB8AC3E}">
        <p14:creationId xmlns:p14="http://schemas.microsoft.com/office/powerpoint/2010/main" val="370050701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Diagram 11"/>
          <p:cNvGraphicFramePr/>
          <p:nvPr/>
        </p:nvGraphicFramePr>
        <p:xfrm>
          <a:off x="914400" y="1600200"/>
          <a:ext cx="68580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p:cNvSpPr txBox="1"/>
          <p:nvPr/>
        </p:nvSpPr>
        <p:spPr>
          <a:xfrm>
            <a:off x="437020" y="304800"/>
            <a:ext cx="7965386" cy="646331"/>
          </a:xfrm>
          <a:prstGeom prst="rect">
            <a:avLst/>
          </a:prstGeom>
          <a:noFill/>
        </p:spPr>
        <p:txBody>
          <a:bodyPr wrap="none" rtlCol="0">
            <a:spAutoFit/>
          </a:bodyPr>
          <a:lstStyle/>
          <a:p>
            <a:pPr algn="ctr"/>
            <a:r>
              <a:rPr lang="en-US" sz="3600" dirty="0">
                <a:ea typeface="Tahoma" pitchFamily="34" charset="0"/>
                <a:cs typeface="Tahoma" pitchFamily="34" charset="0"/>
              </a:rPr>
              <a:t>Common Seller’s Objections to </a:t>
            </a:r>
            <a:r>
              <a:rPr lang="en-US" sz="3600" dirty="0" smtClean="0">
                <a:ea typeface="Tahoma" pitchFamily="34" charset="0"/>
                <a:cs typeface="Tahoma" pitchFamily="34" charset="0"/>
              </a:rPr>
              <a:t>Subject To</a:t>
            </a:r>
            <a:endParaRPr lang="en-US" sz="3600" dirty="0">
              <a:ea typeface="Tahoma" pitchFamily="34" charset="0"/>
              <a:cs typeface="Tahoma" pitchFamily="34" charset="0"/>
            </a:endParaRPr>
          </a:p>
        </p:txBody>
      </p:sp>
    </p:spTree>
    <p:extLst>
      <p:ext uri="{BB962C8B-B14F-4D97-AF65-F5344CB8AC3E}">
        <p14:creationId xmlns:p14="http://schemas.microsoft.com/office/powerpoint/2010/main" val="395870593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Diagram 11"/>
          <p:cNvGraphicFramePr/>
          <p:nvPr>
            <p:extLst>
              <p:ext uri="{D42A27DB-BD31-4B8C-83A1-F6EECF244321}">
                <p14:modId xmlns:p14="http://schemas.microsoft.com/office/powerpoint/2010/main" val="2788036666"/>
              </p:ext>
            </p:extLst>
          </p:nvPr>
        </p:nvGraphicFramePr>
        <p:xfrm>
          <a:off x="914400" y="1600200"/>
          <a:ext cx="68580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p:cNvSpPr txBox="1"/>
          <p:nvPr/>
        </p:nvSpPr>
        <p:spPr>
          <a:xfrm>
            <a:off x="944217" y="304800"/>
            <a:ext cx="6951005" cy="646331"/>
          </a:xfrm>
          <a:prstGeom prst="rect">
            <a:avLst/>
          </a:prstGeom>
          <a:noFill/>
        </p:spPr>
        <p:txBody>
          <a:bodyPr wrap="none" rtlCol="0">
            <a:spAutoFit/>
          </a:bodyPr>
          <a:lstStyle/>
          <a:p>
            <a:pPr algn="ctr"/>
            <a:r>
              <a:rPr lang="en-US" sz="3600" dirty="0">
                <a:ea typeface="Tahoma" pitchFamily="34" charset="0"/>
                <a:cs typeface="Tahoma" pitchFamily="34" charset="0"/>
              </a:rPr>
              <a:t>Common </a:t>
            </a:r>
            <a:r>
              <a:rPr lang="en-US" sz="3600" dirty="0" smtClean="0">
                <a:ea typeface="Tahoma" pitchFamily="34" charset="0"/>
                <a:cs typeface="Tahoma" pitchFamily="34" charset="0"/>
              </a:rPr>
              <a:t>Money Partners’ Concerns</a:t>
            </a:r>
            <a:endParaRPr lang="en-US" sz="3600" dirty="0">
              <a:ea typeface="Tahoma" pitchFamily="34" charset="0"/>
              <a:cs typeface="Tahoma" pitchFamily="34" charset="0"/>
            </a:endParaRPr>
          </a:p>
        </p:txBody>
      </p:sp>
    </p:spTree>
    <p:extLst>
      <p:ext uri="{BB962C8B-B14F-4D97-AF65-F5344CB8AC3E}">
        <p14:creationId xmlns:p14="http://schemas.microsoft.com/office/powerpoint/2010/main" val="230962906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431CEF-FFBD-4C8D-889D-1FC810EA7C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TS010286790</Template>
  <TotalTime>2332</TotalTime>
  <Words>409</Words>
  <Application>Microsoft Office PowerPoint</Application>
  <PresentationFormat>On-screen Show (4:3)</PresentationFormat>
  <Paragraphs>68</Paragraphs>
  <Slides>9</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Courier New</vt:lpstr>
      <vt:lpstr>Tahoma</vt:lpstr>
      <vt:lpstr>Whitney</vt:lpstr>
      <vt:lpstr>Wingdings</vt:lpstr>
      <vt:lpstr>TS010286790</vt:lpstr>
      <vt:lpstr>White with Courier font for code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Money Made Easy  How and Where to Get Unlimited Funding for your Real Estate Deals</dc:title>
  <dc:creator>Laura</dc:creator>
  <cp:lastModifiedBy>Laura Al-Amery</cp:lastModifiedBy>
  <cp:revision>90</cp:revision>
  <dcterms:created xsi:type="dcterms:W3CDTF">2013-05-01T18:49:20Z</dcterms:created>
  <dcterms:modified xsi:type="dcterms:W3CDTF">2015-03-25T20:57:50Z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TC102867909990</vt:lpwstr>
  </property>
</Properties>
</file>