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5" r:id="rId1"/>
    <p:sldMasterId id="2147484149" r:id="rId2"/>
    <p:sldMasterId id="2147484161" r:id="rId3"/>
    <p:sldMasterId id="2147484209" r:id="rId4"/>
    <p:sldMasterId id="2147484327" r:id="rId5"/>
  </p:sldMasterIdLst>
  <p:sldIdLst>
    <p:sldId id="256" r:id="rId6"/>
    <p:sldId id="332" r:id="rId7"/>
    <p:sldId id="338" r:id="rId8"/>
    <p:sldId id="34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40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1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568119-EBD6-46E4-8F60-87A19217351D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98DF05-A7F6-402E-985C-5F7FFC8AAEBF}">
      <dgm:prSet phldrT="[Text]" custT="1"/>
      <dgm:spPr>
        <a:xfrm rot="10800000">
          <a:off x="0" y="2246"/>
          <a:ext cx="6096000" cy="1018070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2400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“Lock up” the Property</a:t>
          </a:r>
          <a:endParaRPr lang="en-US" sz="2400" b="1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gm:t>
    </dgm:pt>
    <dgm:pt modelId="{F56B4FA4-EEE7-4347-8068-32DA6CA4B320}" type="parTrans" cxnId="{97C0FEE5-DD07-46A8-8964-00F81DBADE36}">
      <dgm:prSet/>
      <dgm:spPr/>
      <dgm:t>
        <a:bodyPr/>
        <a:lstStyle/>
        <a:p>
          <a:endParaRPr lang="en-US"/>
        </a:p>
      </dgm:t>
    </dgm:pt>
    <dgm:pt modelId="{327AC0B9-754F-46F5-8D2D-88E3230C4B48}" type="sibTrans" cxnId="{97C0FEE5-DD07-46A8-8964-00F81DBADE36}">
      <dgm:prSet/>
      <dgm:spPr/>
      <dgm:t>
        <a:bodyPr/>
        <a:lstStyle/>
        <a:p>
          <a:endParaRPr lang="en-US"/>
        </a:p>
      </dgm:t>
    </dgm:pt>
    <dgm:pt modelId="{9906EE64-1E95-4CA6-B168-167B4D00DF70}">
      <dgm:prSet phldrT="[Text]" custT="1"/>
      <dgm:spPr>
        <a:xfrm>
          <a:off x="0" y="359588"/>
          <a:ext cx="3047999" cy="304402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Contract</a:t>
          </a:r>
          <a:endParaRPr lang="en-US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5857A2EC-7358-4580-8187-23772D746F76}" type="parTrans" cxnId="{AD8E5FC8-96B3-451E-98AA-E0F76824EAE9}">
      <dgm:prSet/>
      <dgm:spPr/>
      <dgm:t>
        <a:bodyPr/>
        <a:lstStyle/>
        <a:p>
          <a:endParaRPr lang="en-US"/>
        </a:p>
      </dgm:t>
    </dgm:pt>
    <dgm:pt modelId="{7DED2B65-7778-4322-847D-95037BFDFDD0}" type="sibTrans" cxnId="{AD8E5FC8-96B3-451E-98AA-E0F76824EAE9}">
      <dgm:prSet/>
      <dgm:spPr/>
      <dgm:t>
        <a:bodyPr/>
        <a:lstStyle/>
        <a:p>
          <a:endParaRPr lang="en-US"/>
        </a:p>
      </dgm:t>
    </dgm:pt>
    <dgm:pt modelId="{6FFA6556-91FA-4F7E-8DD3-0FDF8D014BA0}">
      <dgm:prSet phldrT="[Text]" custT="1"/>
      <dgm:spPr>
        <a:xfrm>
          <a:off x="3048000" y="359588"/>
          <a:ext cx="3047999" cy="304402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Option</a:t>
          </a:r>
          <a:endParaRPr lang="en-US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3EEF11A-A2AB-4928-A6C2-58EDE137C72B}" type="parTrans" cxnId="{E142C167-1104-4A93-BB25-91AE34521C1E}">
      <dgm:prSet/>
      <dgm:spPr/>
      <dgm:t>
        <a:bodyPr/>
        <a:lstStyle/>
        <a:p>
          <a:endParaRPr lang="en-US"/>
        </a:p>
      </dgm:t>
    </dgm:pt>
    <dgm:pt modelId="{8D954259-9981-4669-A44A-EB041463A676}" type="sibTrans" cxnId="{E142C167-1104-4A93-BB25-91AE34521C1E}">
      <dgm:prSet/>
      <dgm:spPr/>
      <dgm:t>
        <a:bodyPr/>
        <a:lstStyle/>
        <a:p>
          <a:endParaRPr lang="en-US"/>
        </a:p>
      </dgm:t>
    </dgm:pt>
    <dgm:pt modelId="{9CFFBB58-4199-4094-AC23-ADA9D82D6854}">
      <dgm:prSet phldrT="[Text]" custT="1"/>
      <dgm:spPr>
        <a:xfrm rot="10800000">
          <a:off x="0" y="1010387"/>
          <a:ext cx="6096000" cy="1018070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2400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Motivation Factors</a:t>
          </a:r>
          <a:endParaRPr lang="en-US" sz="2400" b="1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gm:t>
    </dgm:pt>
    <dgm:pt modelId="{B55C3A50-AB52-4015-BE5A-21BD289D6034}" type="parTrans" cxnId="{EAE833CB-0E20-4B9E-B8B9-6567ED95715C}">
      <dgm:prSet/>
      <dgm:spPr/>
      <dgm:t>
        <a:bodyPr/>
        <a:lstStyle/>
        <a:p>
          <a:endParaRPr lang="en-US"/>
        </a:p>
      </dgm:t>
    </dgm:pt>
    <dgm:pt modelId="{BEEFCBA4-4FE9-4DF2-B389-9F560E519FAA}" type="sibTrans" cxnId="{EAE833CB-0E20-4B9E-B8B9-6567ED95715C}">
      <dgm:prSet/>
      <dgm:spPr/>
      <dgm:t>
        <a:bodyPr/>
        <a:lstStyle/>
        <a:p>
          <a:endParaRPr lang="en-US"/>
        </a:p>
      </dgm:t>
    </dgm:pt>
    <dgm:pt modelId="{ACBD3F3B-6E56-4B87-A645-84584EC3C37D}">
      <dgm:prSet phldrT="[Text]" custT="1"/>
      <dgm:spPr>
        <a:xfrm>
          <a:off x="0" y="1367729"/>
          <a:ext cx="6096000" cy="304402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Understand what it is that the seller wants or needs</a:t>
          </a:r>
        </a:p>
      </dgm:t>
    </dgm:pt>
    <dgm:pt modelId="{1D90D401-CE1D-4DC4-9E6D-30E303A96306}" type="parTrans" cxnId="{FC81D225-81CF-4A08-81B9-EB788831BBD7}">
      <dgm:prSet/>
      <dgm:spPr/>
      <dgm:t>
        <a:bodyPr/>
        <a:lstStyle/>
        <a:p>
          <a:endParaRPr lang="en-US"/>
        </a:p>
      </dgm:t>
    </dgm:pt>
    <dgm:pt modelId="{7658364A-D020-4C64-8459-F39EC87DE3DF}" type="sibTrans" cxnId="{FC81D225-81CF-4A08-81B9-EB788831BBD7}">
      <dgm:prSet/>
      <dgm:spPr/>
      <dgm:t>
        <a:bodyPr/>
        <a:lstStyle/>
        <a:p>
          <a:endParaRPr lang="en-US"/>
        </a:p>
      </dgm:t>
    </dgm:pt>
    <dgm:pt modelId="{C955467D-56B5-4A4A-9CC3-58E4A60E16D5}">
      <dgm:prSet phldrT="[Text]" custT="1"/>
      <dgm:spPr>
        <a:xfrm rot="10800000">
          <a:off x="0" y="2018527"/>
          <a:ext cx="6096000" cy="1018070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2400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Contingency Clauses</a:t>
          </a:r>
          <a:endParaRPr lang="en-US" sz="2400" b="1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gm:t>
    </dgm:pt>
    <dgm:pt modelId="{9BB1A64A-74E9-4B02-B75F-796D74507592}" type="parTrans" cxnId="{6A618E0D-38BF-4BF8-AC12-29252B2E892A}">
      <dgm:prSet/>
      <dgm:spPr/>
      <dgm:t>
        <a:bodyPr/>
        <a:lstStyle/>
        <a:p>
          <a:endParaRPr lang="en-US"/>
        </a:p>
      </dgm:t>
    </dgm:pt>
    <dgm:pt modelId="{86FACB5D-B7F1-4A39-9111-3F8AA1B04EF6}" type="sibTrans" cxnId="{6A618E0D-38BF-4BF8-AC12-29252B2E892A}">
      <dgm:prSet/>
      <dgm:spPr/>
      <dgm:t>
        <a:bodyPr/>
        <a:lstStyle/>
        <a:p>
          <a:endParaRPr lang="en-US"/>
        </a:p>
      </dgm:t>
    </dgm:pt>
    <dgm:pt modelId="{FD5642EB-8105-454D-8420-471B306CB350}">
      <dgm:prSet phldrT="[Text]" custT="1"/>
      <dgm:spPr>
        <a:xfrm>
          <a:off x="0" y="2375870"/>
          <a:ext cx="6096000" cy="304402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Limit risk </a:t>
          </a:r>
          <a:endParaRPr lang="en-US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7C0A7AFE-7D63-4811-9392-051E0AFF5621}" type="parTrans" cxnId="{BD3EDBA3-F436-45AB-9474-D81B452D9643}">
      <dgm:prSet/>
      <dgm:spPr/>
      <dgm:t>
        <a:bodyPr/>
        <a:lstStyle/>
        <a:p>
          <a:endParaRPr lang="en-US"/>
        </a:p>
      </dgm:t>
    </dgm:pt>
    <dgm:pt modelId="{C69BC567-D8A8-4A8E-9A00-6FBCBC564A1B}" type="sibTrans" cxnId="{BD3EDBA3-F436-45AB-9474-D81B452D9643}">
      <dgm:prSet/>
      <dgm:spPr/>
      <dgm:t>
        <a:bodyPr/>
        <a:lstStyle/>
        <a:p>
          <a:endParaRPr lang="en-US"/>
        </a:p>
      </dgm:t>
    </dgm:pt>
    <dgm:pt modelId="{59E65953-EE0B-4287-A10E-1D437D9EB4BA}">
      <dgm:prSet phldrT="[Text]" custT="1"/>
      <dgm:spPr>
        <a:xfrm rot="10800000">
          <a:off x="0" y="3026668"/>
          <a:ext cx="6096000" cy="1018070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2400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“</a:t>
          </a:r>
          <a:r>
            <a:rPr lang="en-US" sz="2400" b="1" dirty="0" err="1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Mr</a:t>
          </a:r>
          <a:r>
            <a:rPr lang="en-US" sz="2400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Buyer and/or Assigns”</a:t>
          </a:r>
          <a:endParaRPr lang="en-US" sz="2400" b="1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gm:t>
    </dgm:pt>
    <dgm:pt modelId="{F9A83DE1-2D99-4ED6-A8C9-AE17CFCC0703}" type="parTrans" cxnId="{8B99A6A6-3EA8-47A1-8628-96BD59C32E1E}">
      <dgm:prSet/>
      <dgm:spPr/>
      <dgm:t>
        <a:bodyPr/>
        <a:lstStyle/>
        <a:p>
          <a:endParaRPr lang="en-US"/>
        </a:p>
      </dgm:t>
    </dgm:pt>
    <dgm:pt modelId="{57B6CC49-40D8-4A64-A70F-3D3975607834}" type="sibTrans" cxnId="{8B99A6A6-3EA8-47A1-8628-96BD59C32E1E}">
      <dgm:prSet/>
      <dgm:spPr/>
      <dgm:t>
        <a:bodyPr/>
        <a:lstStyle/>
        <a:p>
          <a:endParaRPr lang="en-US"/>
        </a:p>
      </dgm:t>
    </dgm:pt>
    <dgm:pt modelId="{4725F288-9190-4A09-B1F4-33539BE62A2D}">
      <dgm:prSet phldrT="[Text]" custT="1"/>
      <dgm:spPr>
        <a:xfrm>
          <a:off x="0" y="3384011"/>
          <a:ext cx="6096000" cy="304402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Keeps options open</a:t>
          </a:r>
          <a:endParaRPr lang="en-US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59F4DC21-69F6-4A3B-8882-4537205223D8}" type="parTrans" cxnId="{5A764FAB-6FD6-43E4-BEEF-8CAEAF2E727D}">
      <dgm:prSet/>
      <dgm:spPr/>
      <dgm:t>
        <a:bodyPr/>
        <a:lstStyle/>
        <a:p>
          <a:endParaRPr lang="en-US"/>
        </a:p>
      </dgm:t>
    </dgm:pt>
    <dgm:pt modelId="{83B5596C-7B6B-4481-B508-AED518C0FFDC}" type="sibTrans" cxnId="{5A764FAB-6FD6-43E4-BEEF-8CAEAF2E727D}">
      <dgm:prSet/>
      <dgm:spPr/>
      <dgm:t>
        <a:bodyPr/>
        <a:lstStyle/>
        <a:p>
          <a:endParaRPr lang="en-US"/>
        </a:p>
      </dgm:t>
    </dgm:pt>
    <dgm:pt modelId="{3D532414-FC88-4F98-95E9-CAFA6B50B6DD}">
      <dgm:prSet phldrT="[Text]" custT="1"/>
      <dgm:spPr>
        <a:xfrm>
          <a:off x="0" y="4034809"/>
          <a:ext cx="6096000" cy="661944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2400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Buy the Property under Entity Name</a:t>
          </a:r>
          <a:endParaRPr lang="en-US" sz="2400" b="1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gm:t>
    </dgm:pt>
    <dgm:pt modelId="{25F394C1-38D5-4933-8D68-8248AD4994D2}" type="parTrans" cxnId="{B921B845-7F1D-4E0C-8DD1-C8D5E63C9641}">
      <dgm:prSet/>
      <dgm:spPr/>
      <dgm:t>
        <a:bodyPr/>
        <a:lstStyle/>
        <a:p>
          <a:endParaRPr lang="en-US"/>
        </a:p>
      </dgm:t>
    </dgm:pt>
    <dgm:pt modelId="{0EF807BC-E843-406D-8B6A-833699E39DE3}" type="sibTrans" cxnId="{B921B845-7F1D-4E0C-8DD1-C8D5E63C9641}">
      <dgm:prSet/>
      <dgm:spPr/>
      <dgm:t>
        <a:bodyPr/>
        <a:lstStyle/>
        <a:p>
          <a:endParaRPr lang="en-US"/>
        </a:p>
      </dgm:t>
    </dgm:pt>
    <dgm:pt modelId="{A260B553-933C-4407-ADDA-CBB699C47E14}">
      <dgm:prSet phldrT="[Text]" custT="1"/>
      <dgm:spPr>
        <a:xfrm>
          <a:off x="2976" y="4379020"/>
          <a:ext cx="2030015" cy="304494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LLC</a:t>
          </a:r>
          <a:endParaRPr lang="en-US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B1CC9E8A-A2B9-48C1-8DB7-A7B9C3296160}" type="parTrans" cxnId="{885410F5-96CD-4760-A9DF-3B087688AE2C}">
      <dgm:prSet/>
      <dgm:spPr/>
      <dgm:t>
        <a:bodyPr/>
        <a:lstStyle/>
        <a:p>
          <a:endParaRPr lang="en-US"/>
        </a:p>
      </dgm:t>
    </dgm:pt>
    <dgm:pt modelId="{0463CF85-94B2-4835-BE1F-334AD3200757}" type="sibTrans" cxnId="{885410F5-96CD-4760-A9DF-3B087688AE2C}">
      <dgm:prSet/>
      <dgm:spPr/>
      <dgm:t>
        <a:bodyPr/>
        <a:lstStyle/>
        <a:p>
          <a:endParaRPr lang="en-US"/>
        </a:p>
      </dgm:t>
    </dgm:pt>
    <dgm:pt modelId="{CA181607-ADFD-465B-912E-6C62F670366C}">
      <dgm:prSet phldrT="[Text]" custT="1"/>
      <dgm:spPr>
        <a:xfrm>
          <a:off x="2032992" y="4379020"/>
          <a:ext cx="2030015" cy="304494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Corporation</a:t>
          </a:r>
          <a:endParaRPr lang="en-US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5ADF8BE2-C189-4419-ACF6-E4A0B9D6B560}" type="parTrans" cxnId="{BCFB3AE5-ED47-44F6-9102-FA9272F74F83}">
      <dgm:prSet/>
      <dgm:spPr/>
      <dgm:t>
        <a:bodyPr/>
        <a:lstStyle/>
        <a:p>
          <a:endParaRPr lang="en-US"/>
        </a:p>
      </dgm:t>
    </dgm:pt>
    <dgm:pt modelId="{1F5335D2-B428-431E-A3BD-40B676EE8AAF}" type="sibTrans" cxnId="{BCFB3AE5-ED47-44F6-9102-FA9272F74F83}">
      <dgm:prSet/>
      <dgm:spPr/>
      <dgm:t>
        <a:bodyPr/>
        <a:lstStyle/>
        <a:p>
          <a:endParaRPr lang="en-US"/>
        </a:p>
      </dgm:t>
    </dgm:pt>
    <dgm:pt modelId="{E2AC7A72-7461-48C0-B6A8-89A98688D597}">
      <dgm:prSet phldrT="[Text]" custT="1"/>
      <dgm:spPr>
        <a:xfrm>
          <a:off x="4063007" y="4379020"/>
          <a:ext cx="2030015" cy="304494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Land Trust</a:t>
          </a:r>
          <a:endParaRPr lang="en-US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5F7ECA2C-C56D-45D2-958C-2729545D03C3}" type="parTrans" cxnId="{C21D0292-8DEC-4E12-BD2C-3E1B1FBBA379}">
      <dgm:prSet/>
      <dgm:spPr/>
      <dgm:t>
        <a:bodyPr/>
        <a:lstStyle/>
        <a:p>
          <a:endParaRPr lang="en-US"/>
        </a:p>
      </dgm:t>
    </dgm:pt>
    <dgm:pt modelId="{3E408D0B-14B7-4B31-B98B-81594E00DD60}" type="sibTrans" cxnId="{C21D0292-8DEC-4E12-BD2C-3E1B1FBBA379}">
      <dgm:prSet/>
      <dgm:spPr/>
      <dgm:t>
        <a:bodyPr/>
        <a:lstStyle/>
        <a:p>
          <a:endParaRPr lang="en-US"/>
        </a:p>
      </dgm:t>
    </dgm:pt>
    <dgm:pt modelId="{3A18B1F0-D577-4E71-B0CA-E88320CA696F}" type="pres">
      <dgm:prSet presAssocID="{1C568119-EBD6-46E4-8F60-87A19217351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3CEBDC-335E-47B2-9026-462D26436BFC}" type="pres">
      <dgm:prSet presAssocID="{3D532414-FC88-4F98-95E9-CAFA6B50B6DD}" presName="boxAndChildren" presStyleCnt="0"/>
      <dgm:spPr/>
      <dgm:t>
        <a:bodyPr/>
        <a:lstStyle/>
        <a:p>
          <a:endParaRPr lang="en-US"/>
        </a:p>
      </dgm:t>
    </dgm:pt>
    <dgm:pt modelId="{FAD8060B-8BEA-4667-B7B3-02F03C961A7B}" type="pres">
      <dgm:prSet presAssocID="{3D532414-FC88-4F98-95E9-CAFA6B50B6DD}" presName="parentTextBox" presStyleLbl="node1" presStyleIdx="0" presStyleCnt="5"/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28FC730-DD9F-4D1A-AC00-6E033D02DC56}" type="pres">
      <dgm:prSet presAssocID="{3D532414-FC88-4F98-95E9-CAFA6B50B6DD}" presName="entireBox" presStyleLbl="node1" presStyleIdx="0" presStyleCnt="5"/>
      <dgm:spPr/>
      <dgm:t>
        <a:bodyPr/>
        <a:lstStyle/>
        <a:p>
          <a:endParaRPr lang="en-US"/>
        </a:p>
      </dgm:t>
    </dgm:pt>
    <dgm:pt modelId="{5788A3EF-D6E3-4614-AB68-8FE7DE062408}" type="pres">
      <dgm:prSet presAssocID="{3D532414-FC88-4F98-95E9-CAFA6B50B6DD}" presName="descendantBox" presStyleCnt="0"/>
      <dgm:spPr/>
      <dgm:t>
        <a:bodyPr/>
        <a:lstStyle/>
        <a:p>
          <a:endParaRPr lang="en-US"/>
        </a:p>
      </dgm:t>
    </dgm:pt>
    <dgm:pt modelId="{BD64D1C9-230C-4381-9DAD-E924772B9D26}" type="pres">
      <dgm:prSet presAssocID="{A260B553-933C-4407-ADDA-CBB699C47E14}" presName="childTextBox" presStyleLbl="fgAccFollowNode1" presStyleIdx="0" presStyleCnt="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A82A0B5F-891B-4C01-85D0-0146D1163E9F}" type="pres">
      <dgm:prSet presAssocID="{CA181607-ADFD-465B-912E-6C62F670366C}" presName="childTextBox" presStyleLbl="fgAccFollowNode1" presStyleIdx="1" presStyleCnt="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C5E2968D-7593-4B8F-A3CE-9EBDAE0A690B}" type="pres">
      <dgm:prSet presAssocID="{E2AC7A72-7461-48C0-B6A8-89A98688D597}" presName="childTextBox" presStyleLbl="fgAccFollowNode1" presStyleIdx="2" presStyleCnt="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6827E17E-8878-4E0D-8ECE-B4D93EB7F783}" type="pres">
      <dgm:prSet presAssocID="{57B6CC49-40D8-4A64-A70F-3D3975607834}" presName="sp" presStyleCnt="0"/>
      <dgm:spPr/>
      <dgm:t>
        <a:bodyPr/>
        <a:lstStyle/>
        <a:p>
          <a:endParaRPr lang="en-US"/>
        </a:p>
      </dgm:t>
    </dgm:pt>
    <dgm:pt modelId="{533E1098-D333-49EC-87AF-3C0BFB143C14}" type="pres">
      <dgm:prSet presAssocID="{59E65953-EE0B-4287-A10E-1D437D9EB4BA}" presName="arrowAndChildren" presStyleCnt="0"/>
      <dgm:spPr/>
      <dgm:t>
        <a:bodyPr/>
        <a:lstStyle/>
        <a:p>
          <a:endParaRPr lang="en-US"/>
        </a:p>
      </dgm:t>
    </dgm:pt>
    <dgm:pt modelId="{70E4DC86-CC61-4356-955B-AE03A7019580}" type="pres">
      <dgm:prSet presAssocID="{59E65953-EE0B-4287-A10E-1D437D9EB4BA}" presName="parentTextArrow" presStyleLbl="node1" presStyleIdx="0" presStyleCnt="5"/>
      <dgm:spPr>
        <a:prstGeom prst="upArrowCallout">
          <a:avLst/>
        </a:prstGeom>
      </dgm:spPr>
      <dgm:t>
        <a:bodyPr/>
        <a:lstStyle/>
        <a:p>
          <a:endParaRPr lang="en-US"/>
        </a:p>
      </dgm:t>
    </dgm:pt>
    <dgm:pt modelId="{E60AFF98-39AC-4712-B662-33F3642769AE}" type="pres">
      <dgm:prSet presAssocID="{59E65953-EE0B-4287-A10E-1D437D9EB4BA}" presName="arrow" presStyleLbl="node1" presStyleIdx="1" presStyleCnt="5"/>
      <dgm:spPr/>
      <dgm:t>
        <a:bodyPr/>
        <a:lstStyle/>
        <a:p>
          <a:endParaRPr lang="en-US"/>
        </a:p>
      </dgm:t>
    </dgm:pt>
    <dgm:pt modelId="{684564C6-9AB2-401C-BBDA-0228A383BC8F}" type="pres">
      <dgm:prSet presAssocID="{59E65953-EE0B-4287-A10E-1D437D9EB4BA}" presName="descendantArrow" presStyleCnt="0"/>
      <dgm:spPr/>
      <dgm:t>
        <a:bodyPr/>
        <a:lstStyle/>
        <a:p>
          <a:endParaRPr lang="en-US"/>
        </a:p>
      </dgm:t>
    </dgm:pt>
    <dgm:pt modelId="{801F3A70-B889-4532-8522-2D00CC8D12D8}" type="pres">
      <dgm:prSet presAssocID="{4725F288-9190-4A09-B1F4-33539BE62A2D}" presName="childTextArrow" presStyleLbl="fgAccFollowNode1" presStyleIdx="3" presStyleCnt="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D88D51F4-F592-43EF-B475-B65C3EFDA433}" type="pres">
      <dgm:prSet presAssocID="{86FACB5D-B7F1-4A39-9111-3F8AA1B04EF6}" presName="sp" presStyleCnt="0"/>
      <dgm:spPr/>
      <dgm:t>
        <a:bodyPr/>
        <a:lstStyle/>
        <a:p>
          <a:endParaRPr lang="en-US"/>
        </a:p>
      </dgm:t>
    </dgm:pt>
    <dgm:pt modelId="{0B01DD62-6841-439F-9DCC-602370D35F28}" type="pres">
      <dgm:prSet presAssocID="{C955467D-56B5-4A4A-9CC3-58E4A60E16D5}" presName="arrowAndChildren" presStyleCnt="0"/>
      <dgm:spPr/>
      <dgm:t>
        <a:bodyPr/>
        <a:lstStyle/>
        <a:p>
          <a:endParaRPr lang="en-US"/>
        </a:p>
      </dgm:t>
    </dgm:pt>
    <dgm:pt modelId="{FC41AA6B-F343-4504-B10C-87EBDC3C3627}" type="pres">
      <dgm:prSet presAssocID="{C955467D-56B5-4A4A-9CC3-58E4A60E16D5}" presName="parentTextArrow" presStyleLbl="node1" presStyleIdx="1" presStyleCnt="5"/>
      <dgm:spPr>
        <a:prstGeom prst="upArrowCallout">
          <a:avLst/>
        </a:prstGeom>
      </dgm:spPr>
      <dgm:t>
        <a:bodyPr/>
        <a:lstStyle/>
        <a:p>
          <a:endParaRPr lang="en-US"/>
        </a:p>
      </dgm:t>
    </dgm:pt>
    <dgm:pt modelId="{94CAACD7-3D9D-4F93-8AC0-2C89D416F9E6}" type="pres">
      <dgm:prSet presAssocID="{C955467D-56B5-4A4A-9CC3-58E4A60E16D5}" presName="arrow" presStyleLbl="node1" presStyleIdx="2" presStyleCnt="5"/>
      <dgm:spPr/>
      <dgm:t>
        <a:bodyPr/>
        <a:lstStyle/>
        <a:p>
          <a:endParaRPr lang="en-US"/>
        </a:p>
      </dgm:t>
    </dgm:pt>
    <dgm:pt modelId="{FF974EBA-BA66-4067-8E94-4B40B42E559F}" type="pres">
      <dgm:prSet presAssocID="{C955467D-56B5-4A4A-9CC3-58E4A60E16D5}" presName="descendantArrow" presStyleCnt="0"/>
      <dgm:spPr/>
      <dgm:t>
        <a:bodyPr/>
        <a:lstStyle/>
        <a:p>
          <a:endParaRPr lang="en-US"/>
        </a:p>
      </dgm:t>
    </dgm:pt>
    <dgm:pt modelId="{976C750D-B975-46F1-8538-4C0FF1A4E798}" type="pres">
      <dgm:prSet presAssocID="{FD5642EB-8105-454D-8420-471B306CB350}" presName="childTextArrow" presStyleLbl="fgAccFollowNode1" presStyleIdx="4" presStyleCnt="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8235C18D-68D3-4F2F-8E7F-C38FF620907C}" type="pres">
      <dgm:prSet presAssocID="{BEEFCBA4-4FE9-4DF2-B389-9F560E519FAA}" presName="sp" presStyleCnt="0"/>
      <dgm:spPr/>
      <dgm:t>
        <a:bodyPr/>
        <a:lstStyle/>
        <a:p>
          <a:endParaRPr lang="en-US"/>
        </a:p>
      </dgm:t>
    </dgm:pt>
    <dgm:pt modelId="{CE26E39A-EF12-4B2F-8E4F-2F3961DBE450}" type="pres">
      <dgm:prSet presAssocID="{9CFFBB58-4199-4094-AC23-ADA9D82D6854}" presName="arrowAndChildren" presStyleCnt="0"/>
      <dgm:spPr/>
      <dgm:t>
        <a:bodyPr/>
        <a:lstStyle/>
        <a:p>
          <a:endParaRPr lang="en-US"/>
        </a:p>
      </dgm:t>
    </dgm:pt>
    <dgm:pt modelId="{EB70CA1E-3F13-44A5-B263-9F5BBEF1E3F7}" type="pres">
      <dgm:prSet presAssocID="{9CFFBB58-4199-4094-AC23-ADA9D82D6854}" presName="parentTextArrow" presStyleLbl="node1" presStyleIdx="2" presStyleCnt="5"/>
      <dgm:spPr>
        <a:prstGeom prst="upArrowCallout">
          <a:avLst/>
        </a:prstGeom>
      </dgm:spPr>
      <dgm:t>
        <a:bodyPr/>
        <a:lstStyle/>
        <a:p>
          <a:endParaRPr lang="en-US"/>
        </a:p>
      </dgm:t>
    </dgm:pt>
    <dgm:pt modelId="{9EFAB18E-C4AF-43E4-A637-45F38AD5B71C}" type="pres">
      <dgm:prSet presAssocID="{9CFFBB58-4199-4094-AC23-ADA9D82D6854}" presName="arrow" presStyleLbl="node1" presStyleIdx="3" presStyleCnt="5"/>
      <dgm:spPr/>
      <dgm:t>
        <a:bodyPr/>
        <a:lstStyle/>
        <a:p>
          <a:endParaRPr lang="en-US"/>
        </a:p>
      </dgm:t>
    </dgm:pt>
    <dgm:pt modelId="{6F478277-3481-44FB-99D8-EFFAF8326B40}" type="pres">
      <dgm:prSet presAssocID="{9CFFBB58-4199-4094-AC23-ADA9D82D6854}" presName="descendantArrow" presStyleCnt="0"/>
      <dgm:spPr/>
      <dgm:t>
        <a:bodyPr/>
        <a:lstStyle/>
        <a:p>
          <a:endParaRPr lang="en-US"/>
        </a:p>
      </dgm:t>
    </dgm:pt>
    <dgm:pt modelId="{1C03D5CB-EB0F-4A7E-B8D7-06AE2338DECA}" type="pres">
      <dgm:prSet presAssocID="{ACBD3F3B-6E56-4B87-A645-84584EC3C37D}" presName="childTextArrow" presStyleLbl="fgAccFollowNode1" presStyleIdx="5" presStyleCnt="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77C5268-3FCF-4BF9-9A33-213705038602}" type="pres">
      <dgm:prSet presAssocID="{327AC0B9-754F-46F5-8D2D-88E3230C4B48}" presName="sp" presStyleCnt="0"/>
      <dgm:spPr/>
      <dgm:t>
        <a:bodyPr/>
        <a:lstStyle/>
        <a:p>
          <a:endParaRPr lang="en-US"/>
        </a:p>
      </dgm:t>
    </dgm:pt>
    <dgm:pt modelId="{7D7E0204-A3E2-4E6D-B53B-2CC74A52A307}" type="pres">
      <dgm:prSet presAssocID="{6F98DF05-A7F6-402E-985C-5F7FFC8AAEBF}" presName="arrowAndChildren" presStyleCnt="0"/>
      <dgm:spPr/>
      <dgm:t>
        <a:bodyPr/>
        <a:lstStyle/>
        <a:p>
          <a:endParaRPr lang="en-US"/>
        </a:p>
      </dgm:t>
    </dgm:pt>
    <dgm:pt modelId="{1A2D124C-2D5C-4388-A252-4D6E9EDBEDFD}" type="pres">
      <dgm:prSet presAssocID="{6F98DF05-A7F6-402E-985C-5F7FFC8AAEBF}" presName="parentTextArrow" presStyleLbl="node1" presStyleIdx="3" presStyleCnt="5"/>
      <dgm:spPr>
        <a:prstGeom prst="upArrowCallout">
          <a:avLst/>
        </a:prstGeom>
      </dgm:spPr>
      <dgm:t>
        <a:bodyPr/>
        <a:lstStyle/>
        <a:p>
          <a:endParaRPr lang="en-US"/>
        </a:p>
      </dgm:t>
    </dgm:pt>
    <dgm:pt modelId="{417B5DB4-81A3-49CE-A1CE-8754D7663CCF}" type="pres">
      <dgm:prSet presAssocID="{6F98DF05-A7F6-402E-985C-5F7FFC8AAEBF}" presName="arrow" presStyleLbl="node1" presStyleIdx="4" presStyleCnt="5"/>
      <dgm:spPr/>
      <dgm:t>
        <a:bodyPr/>
        <a:lstStyle/>
        <a:p>
          <a:endParaRPr lang="en-US"/>
        </a:p>
      </dgm:t>
    </dgm:pt>
    <dgm:pt modelId="{AD746E26-7B7E-4419-B0F6-93B794C20574}" type="pres">
      <dgm:prSet presAssocID="{6F98DF05-A7F6-402E-985C-5F7FFC8AAEBF}" presName="descendantArrow" presStyleCnt="0"/>
      <dgm:spPr/>
      <dgm:t>
        <a:bodyPr/>
        <a:lstStyle/>
        <a:p>
          <a:endParaRPr lang="en-US"/>
        </a:p>
      </dgm:t>
    </dgm:pt>
    <dgm:pt modelId="{50F5C384-978A-4A5A-955D-71133490CB00}" type="pres">
      <dgm:prSet presAssocID="{9906EE64-1E95-4CA6-B168-167B4D00DF70}" presName="childTextArrow" presStyleLbl="fgAccFollowNode1" presStyleIdx="6" presStyleCnt="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6CACDF12-2765-49BD-8F83-9734EF6F1606}" type="pres">
      <dgm:prSet presAssocID="{6FFA6556-91FA-4F7E-8DD3-0FDF8D014BA0}" presName="childTextArrow" presStyleLbl="fgAccFollowNode1" presStyleIdx="7" presStyleCnt="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B921B845-7F1D-4E0C-8DD1-C8D5E63C9641}" srcId="{1C568119-EBD6-46E4-8F60-87A19217351D}" destId="{3D532414-FC88-4F98-95E9-CAFA6B50B6DD}" srcOrd="4" destOrd="0" parTransId="{25F394C1-38D5-4933-8D68-8248AD4994D2}" sibTransId="{0EF807BC-E843-406D-8B6A-833699E39DE3}"/>
    <dgm:cxn modelId="{5A764FAB-6FD6-43E4-BEEF-8CAEAF2E727D}" srcId="{59E65953-EE0B-4287-A10E-1D437D9EB4BA}" destId="{4725F288-9190-4A09-B1F4-33539BE62A2D}" srcOrd="0" destOrd="0" parTransId="{59F4DC21-69F6-4A3B-8882-4537205223D8}" sibTransId="{83B5596C-7B6B-4481-B508-AED518C0FFDC}"/>
    <dgm:cxn modelId="{E142C167-1104-4A93-BB25-91AE34521C1E}" srcId="{6F98DF05-A7F6-402E-985C-5F7FFC8AAEBF}" destId="{6FFA6556-91FA-4F7E-8DD3-0FDF8D014BA0}" srcOrd="1" destOrd="0" parTransId="{C3EEF11A-A2AB-4928-A6C2-58EDE137C72B}" sibTransId="{8D954259-9981-4669-A44A-EB041463A676}"/>
    <dgm:cxn modelId="{45FF3081-E120-47F6-B3EC-D846955D08A4}" type="presOf" srcId="{6F98DF05-A7F6-402E-985C-5F7FFC8AAEBF}" destId="{1A2D124C-2D5C-4388-A252-4D6E9EDBEDFD}" srcOrd="0" destOrd="0" presId="urn:microsoft.com/office/officeart/2005/8/layout/process4"/>
    <dgm:cxn modelId="{97C0FEE5-DD07-46A8-8964-00F81DBADE36}" srcId="{1C568119-EBD6-46E4-8F60-87A19217351D}" destId="{6F98DF05-A7F6-402E-985C-5F7FFC8AAEBF}" srcOrd="0" destOrd="0" parTransId="{F56B4FA4-EEE7-4347-8068-32DA6CA4B320}" sibTransId="{327AC0B9-754F-46F5-8D2D-88E3230C4B48}"/>
    <dgm:cxn modelId="{50EE7310-4BB5-4322-AE9F-83BA30BFF1F4}" type="presOf" srcId="{6F98DF05-A7F6-402E-985C-5F7FFC8AAEBF}" destId="{417B5DB4-81A3-49CE-A1CE-8754D7663CCF}" srcOrd="1" destOrd="0" presId="urn:microsoft.com/office/officeart/2005/8/layout/process4"/>
    <dgm:cxn modelId="{97E749E4-433D-4253-B178-55A3A39133F0}" type="presOf" srcId="{A260B553-933C-4407-ADDA-CBB699C47E14}" destId="{BD64D1C9-230C-4381-9DAD-E924772B9D26}" srcOrd="0" destOrd="0" presId="urn:microsoft.com/office/officeart/2005/8/layout/process4"/>
    <dgm:cxn modelId="{551EAF46-00B1-4F19-B590-F63EC6F87734}" type="presOf" srcId="{3D532414-FC88-4F98-95E9-CAFA6B50B6DD}" destId="{E28FC730-DD9F-4D1A-AC00-6E033D02DC56}" srcOrd="1" destOrd="0" presId="urn:microsoft.com/office/officeart/2005/8/layout/process4"/>
    <dgm:cxn modelId="{EAE833CB-0E20-4B9E-B8B9-6567ED95715C}" srcId="{1C568119-EBD6-46E4-8F60-87A19217351D}" destId="{9CFFBB58-4199-4094-AC23-ADA9D82D6854}" srcOrd="1" destOrd="0" parTransId="{B55C3A50-AB52-4015-BE5A-21BD289D6034}" sibTransId="{BEEFCBA4-4FE9-4DF2-B389-9F560E519FAA}"/>
    <dgm:cxn modelId="{87275C2D-E15D-4A75-8AAC-A9B38CFD324C}" type="presOf" srcId="{C955467D-56B5-4A4A-9CC3-58E4A60E16D5}" destId="{94CAACD7-3D9D-4F93-8AC0-2C89D416F9E6}" srcOrd="1" destOrd="0" presId="urn:microsoft.com/office/officeart/2005/8/layout/process4"/>
    <dgm:cxn modelId="{BD3EDBA3-F436-45AB-9474-D81B452D9643}" srcId="{C955467D-56B5-4A4A-9CC3-58E4A60E16D5}" destId="{FD5642EB-8105-454D-8420-471B306CB350}" srcOrd="0" destOrd="0" parTransId="{7C0A7AFE-7D63-4811-9392-051E0AFF5621}" sibTransId="{C69BC567-D8A8-4A8E-9A00-6FBCBC564A1B}"/>
    <dgm:cxn modelId="{4D5CC2FE-1E5E-4785-BDC2-8C64A3D0A138}" type="presOf" srcId="{9CFFBB58-4199-4094-AC23-ADA9D82D6854}" destId="{EB70CA1E-3F13-44A5-B263-9F5BBEF1E3F7}" srcOrd="0" destOrd="0" presId="urn:microsoft.com/office/officeart/2005/8/layout/process4"/>
    <dgm:cxn modelId="{F270253F-43C0-4973-A838-AAF4A9D4098B}" type="presOf" srcId="{C955467D-56B5-4A4A-9CC3-58E4A60E16D5}" destId="{FC41AA6B-F343-4504-B10C-87EBDC3C3627}" srcOrd="0" destOrd="0" presId="urn:microsoft.com/office/officeart/2005/8/layout/process4"/>
    <dgm:cxn modelId="{FE07312C-9DF8-467E-8A43-BE22CF0B6262}" type="presOf" srcId="{3D532414-FC88-4F98-95E9-CAFA6B50B6DD}" destId="{FAD8060B-8BEA-4667-B7B3-02F03C961A7B}" srcOrd="0" destOrd="0" presId="urn:microsoft.com/office/officeart/2005/8/layout/process4"/>
    <dgm:cxn modelId="{D0DD7D1D-1BFD-4D7A-9A33-B729BEEB0591}" type="presOf" srcId="{ACBD3F3B-6E56-4B87-A645-84584EC3C37D}" destId="{1C03D5CB-EB0F-4A7E-B8D7-06AE2338DECA}" srcOrd="0" destOrd="0" presId="urn:microsoft.com/office/officeart/2005/8/layout/process4"/>
    <dgm:cxn modelId="{323657C5-348D-446E-B45E-FA6C0534BCE3}" type="presOf" srcId="{FD5642EB-8105-454D-8420-471B306CB350}" destId="{976C750D-B975-46F1-8538-4C0FF1A4E798}" srcOrd="0" destOrd="0" presId="urn:microsoft.com/office/officeart/2005/8/layout/process4"/>
    <dgm:cxn modelId="{E5E3F9C8-2B57-44D3-943D-D5FB4CC9CECA}" type="presOf" srcId="{59E65953-EE0B-4287-A10E-1D437D9EB4BA}" destId="{70E4DC86-CC61-4356-955B-AE03A7019580}" srcOrd="0" destOrd="0" presId="urn:microsoft.com/office/officeart/2005/8/layout/process4"/>
    <dgm:cxn modelId="{E880B9D2-0A9D-4CA5-A559-982100A41BD1}" type="presOf" srcId="{9906EE64-1E95-4CA6-B168-167B4D00DF70}" destId="{50F5C384-978A-4A5A-955D-71133490CB00}" srcOrd="0" destOrd="0" presId="urn:microsoft.com/office/officeart/2005/8/layout/process4"/>
    <dgm:cxn modelId="{EAE9004A-8EE1-40DD-877A-1B1F10E08C3E}" type="presOf" srcId="{9CFFBB58-4199-4094-AC23-ADA9D82D6854}" destId="{9EFAB18E-C4AF-43E4-A637-45F38AD5B71C}" srcOrd="1" destOrd="0" presId="urn:microsoft.com/office/officeart/2005/8/layout/process4"/>
    <dgm:cxn modelId="{885410F5-96CD-4760-A9DF-3B087688AE2C}" srcId="{3D532414-FC88-4F98-95E9-CAFA6B50B6DD}" destId="{A260B553-933C-4407-ADDA-CBB699C47E14}" srcOrd="0" destOrd="0" parTransId="{B1CC9E8A-A2B9-48C1-8DB7-A7B9C3296160}" sibTransId="{0463CF85-94B2-4835-BE1F-334AD3200757}"/>
    <dgm:cxn modelId="{BCFB3AE5-ED47-44F6-9102-FA9272F74F83}" srcId="{3D532414-FC88-4F98-95E9-CAFA6B50B6DD}" destId="{CA181607-ADFD-465B-912E-6C62F670366C}" srcOrd="1" destOrd="0" parTransId="{5ADF8BE2-C189-4419-ACF6-E4A0B9D6B560}" sibTransId="{1F5335D2-B428-431E-A3BD-40B676EE8AAF}"/>
    <dgm:cxn modelId="{910CBBEF-D152-44B9-86C7-D409F88769DC}" type="presOf" srcId="{1C568119-EBD6-46E4-8F60-87A19217351D}" destId="{3A18B1F0-D577-4E71-B0CA-E88320CA696F}" srcOrd="0" destOrd="0" presId="urn:microsoft.com/office/officeart/2005/8/layout/process4"/>
    <dgm:cxn modelId="{B93A5A8A-89BC-4577-A1DA-E4B61CC671E1}" type="presOf" srcId="{59E65953-EE0B-4287-A10E-1D437D9EB4BA}" destId="{E60AFF98-39AC-4712-B662-33F3642769AE}" srcOrd="1" destOrd="0" presId="urn:microsoft.com/office/officeart/2005/8/layout/process4"/>
    <dgm:cxn modelId="{8B99A6A6-3EA8-47A1-8628-96BD59C32E1E}" srcId="{1C568119-EBD6-46E4-8F60-87A19217351D}" destId="{59E65953-EE0B-4287-A10E-1D437D9EB4BA}" srcOrd="3" destOrd="0" parTransId="{F9A83DE1-2D99-4ED6-A8C9-AE17CFCC0703}" sibTransId="{57B6CC49-40D8-4A64-A70F-3D3975607834}"/>
    <dgm:cxn modelId="{C21D0292-8DEC-4E12-BD2C-3E1B1FBBA379}" srcId="{3D532414-FC88-4F98-95E9-CAFA6B50B6DD}" destId="{E2AC7A72-7461-48C0-B6A8-89A98688D597}" srcOrd="2" destOrd="0" parTransId="{5F7ECA2C-C56D-45D2-958C-2729545D03C3}" sibTransId="{3E408D0B-14B7-4B31-B98B-81594E00DD60}"/>
    <dgm:cxn modelId="{FF89F352-A96F-42D7-B5FB-3482DC6A2358}" type="presOf" srcId="{4725F288-9190-4A09-B1F4-33539BE62A2D}" destId="{801F3A70-B889-4532-8522-2D00CC8D12D8}" srcOrd="0" destOrd="0" presId="urn:microsoft.com/office/officeart/2005/8/layout/process4"/>
    <dgm:cxn modelId="{6A618E0D-38BF-4BF8-AC12-29252B2E892A}" srcId="{1C568119-EBD6-46E4-8F60-87A19217351D}" destId="{C955467D-56B5-4A4A-9CC3-58E4A60E16D5}" srcOrd="2" destOrd="0" parTransId="{9BB1A64A-74E9-4B02-B75F-796D74507592}" sibTransId="{86FACB5D-B7F1-4A39-9111-3F8AA1B04EF6}"/>
    <dgm:cxn modelId="{FC81D225-81CF-4A08-81B9-EB788831BBD7}" srcId="{9CFFBB58-4199-4094-AC23-ADA9D82D6854}" destId="{ACBD3F3B-6E56-4B87-A645-84584EC3C37D}" srcOrd="0" destOrd="0" parTransId="{1D90D401-CE1D-4DC4-9E6D-30E303A96306}" sibTransId="{7658364A-D020-4C64-8459-F39EC87DE3DF}"/>
    <dgm:cxn modelId="{21BD024E-11BC-425D-B356-EA386D61C630}" type="presOf" srcId="{E2AC7A72-7461-48C0-B6A8-89A98688D597}" destId="{C5E2968D-7593-4B8F-A3CE-9EBDAE0A690B}" srcOrd="0" destOrd="0" presId="urn:microsoft.com/office/officeart/2005/8/layout/process4"/>
    <dgm:cxn modelId="{AD8E5FC8-96B3-451E-98AA-E0F76824EAE9}" srcId="{6F98DF05-A7F6-402E-985C-5F7FFC8AAEBF}" destId="{9906EE64-1E95-4CA6-B168-167B4D00DF70}" srcOrd="0" destOrd="0" parTransId="{5857A2EC-7358-4580-8187-23772D746F76}" sibTransId="{7DED2B65-7778-4322-847D-95037BFDFDD0}"/>
    <dgm:cxn modelId="{9E9D0669-7992-4255-8DF6-7772C3ABEBDA}" type="presOf" srcId="{6FFA6556-91FA-4F7E-8DD3-0FDF8D014BA0}" destId="{6CACDF12-2765-49BD-8F83-9734EF6F1606}" srcOrd="0" destOrd="0" presId="urn:microsoft.com/office/officeart/2005/8/layout/process4"/>
    <dgm:cxn modelId="{7AC0B76F-CC2C-44E0-A1F5-BB0A403F31CC}" type="presOf" srcId="{CA181607-ADFD-465B-912E-6C62F670366C}" destId="{A82A0B5F-891B-4C01-85D0-0146D1163E9F}" srcOrd="0" destOrd="0" presId="urn:microsoft.com/office/officeart/2005/8/layout/process4"/>
    <dgm:cxn modelId="{3F633FB9-2B41-4531-975B-8310DECFE9BE}" type="presParOf" srcId="{3A18B1F0-D577-4E71-B0CA-E88320CA696F}" destId="{4E3CEBDC-335E-47B2-9026-462D26436BFC}" srcOrd="0" destOrd="0" presId="urn:microsoft.com/office/officeart/2005/8/layout/process4"/>
    <dgm:cxn modelId="{56D7F897-8119-4B88-BA98-BC34BC8BECE8}" type="presParOf" srcId="{4E3CEBDC-335E-47B2-9026-462D26436BFC}" destId="{FAD8060B-8BEA-4667-B7B3-02F03C961A7B}" srcOrd="0" destOrd="0" presId="urn:microsoft.com/office/officeart/2005/8/layout/process4"/>
    <dgm:cxn modelId="{5D305BED-9746-4EA0-A544-110D820C5BA5}" type="presParOf" srcId="{4E3CEBDC-335E-47B2-9026-462D26436BFC}" destId="{E28FC730-DD9F-4D1A-AC00-6E033D02DC56}" srcOrd="1" destOrd="0" presId="urn:microsoft.com/office/officeart/2005/8/layout/process4"/>
    <dgm:cxn modelId="{815631EC-8506-44FC-BCE1-ED6122C766F8}" type="presParOf" srcId="{4E3CEBDC-335E-47B2-9026-462D26436BFC}" destId="{5788A3EF-D6E3-4614-AB68-8FE7DE062408}" srcOrd="2" destOrd="0" presId="urn:microsoft.com/office/officeart/2005/8/layout/process4"/>
    <dgm:cxn modelId="{FE25CBB2-0088-4DEF-B414-D9A2393AE0FE}" type="presParOf" srcId="{5788A3EF-D6E3-4614-AB68-8FE7DE062408}" destId="{BD64D1C9-230C-4381-9DAD-E924772B9D26}" srcOrd="0" destOrd="0" presId="urn:microsoft.com/office/officeart/2005/8/layout/process4"/>
    <dgm:cxn modelId="{6C2467D7-CAB9-4C6F-BB29-9C799EEFAE4C}" type="presParOf" srcId="{5788A3EF-D6E3-4614-AB68-8FE7DE062408}" destId="{A82A0B5F-891B-4C01-85D0-0146D1163E9F}" srcOrd="1" destOrd="0" presId="urn:microsoft.com/office/officeart/2005/8/layout/process4"/>
    <dgm:cxn modelId="{70F6222D-3553-4120-8204-485B403C610C}" type="presParOf" srcId="{5788A3EF-D6E3-4614-AB68-8FE7DE062408}" destId="{C5E2968D-7593-4B8F-A3CE-9EBDAE0A690B}" srcOrd="2" destOrd="0" presId="urn:microsoft.com/office/officeart/2005/8/layout/process4"/>
    <dgm:cxn modelId="{8D4DC45C-80DB-4855-94C8-9AE20D81B2D2}" type="presParOf" srcId="{3A18B1F0-D577-4E71-B0CA-E88320CA696F}" destId="{6827E17E-8878-4E0D-8ECE-B4D93EB7F783}" srcOrd="1" destOrd="0" presId="urn:microsoft.com/office/officeart/2005/8/layout/process4"/>
    <dgm:cxn modelId="{132E0C71-5E69-4E00-AFA1-A59D4CEAA2C9}" type="presParOf" srcId="{3A18B1F0-D577-4E71-B0CA-E88320CA696F}" destId="{533E1098-D333-49EC-87AF-3C0BFB143C14}" srcOrd="2" destOrd="0" presId="urn:microsoft.com/office/officeart/2005/8/layout/process4"/>
    <dgm:cxn modelId="{2A484197-6AE4-4EA5-AB18-46181F78247F}" type="presParOf" srcId="{533E1098-D333-49EC-87AF-3C0BFB143C14}" destId="{70E4DC86-CC61-4356-955B-AE03A7019580}" srcOrd="0" destOrd="0" presId="urn:microsoft.com/office/officeart/2005/8/layout/process4"/>
    <dgm:cxn modelId="{515346A5-8248-478F-A447-00A30BF40A49}" type="presParOf" srcId="{533E1098-D333-49EC-87AF-3C0BFB143C14}" destId="{E60AFF98-39AC-4712-B662-33F3642769AE}" srcOrd="1" destOrd="0" presId="urn:microsoft.com/office/officeart/2005/8/layout/process4"/>
    <dgm:cxn modelId="{4693FDC2-2D4F-4465-8753-321D9473BEB5}" type="presParOf" srcId="{533E1098-D333-49EC-87AF-3C0BFB143C14}" destId="{684564C6-9AB2-401C-BBDA-0228A383BC8F}" srcOrd="2" destOrd="0" presId="urn:microsoft.com/office/officeart/2005/8/layout/process4"/>
    <dgm:cxn modelId="{DE49425B-3FB8-4980-AC56-973FCA6D30CE}" type="presParOf" srcId="{684564C6-9AB2-401C-BBDA-0228A383BC8F}" destId="{801F3A70-B889-4532-8522-2D00CC8D12D8}" srcOrd="0" destOrd="0" presId="urn:microsoft.com/office/officeart/2005/8/layout/process4"/>
    <dgm:cxn modelId="{5C874721-41E4-4B0A-B83C-9EA46A414247}" type="presParOf" srcId="{3A18B1F0-D577-4E71-B0CA-E88320CA696F}" destId="{D88D51F4-F592-43EF-B475-B65C3EFDA433}" srcOrd="3" destOrd="0" presId="urn:microsoft.com/office/officeart/2005/8/layout/process4"/>
    <dgm:cxn modelId="{6B242BD4-C21A-4A0B-97FF-04CBC98ED9E6}" type="presParOf" srcId="{3A18B1F0-D577-4E71-B0CA-E88320CA696F}" destId="{0B01DD62-6841-439F-9DCC-602370D35F28}" srcOrd="4" destOrd="0" presId="urn:microsoft.com/office/officeart/2005/8/layout/process4"/>
    <dgm:cxn modelId="{E5E47135-8F16-4CF2-837B-F02E12173FC9}" type="presParOf" srcId="{0B01DD62-6841-439F-9DCC-602370D35F28}" destId="{FC41AA6B-F343-4504-B10C-87EBDC3C3627}" srcOrd="0" destOrd="0" presId="urn:microsoft.com/office/officeart/2005/8/layout/process4"/>
    <dgm:cxn modelId="{062BB14B-399C-4289-A06E-91E7F9E5F981}" type="presParOf" srcId="{0B01DD62-6841-439F-9DCC-602370D35F28}" destId="{94CAACD7-3D9D-4F93-8AC0-2C89D416F9E6}" srcOrd="1" destOrd="0" presId="urn:microsoft.com/office/officeart/2005/8/layout/process4"/>
    <dgm:cxn modelId="{9B20EA98-FD70-4E9B-AD86-2146FA4811A7}" type="presParOf" srcId="{0B01DD62-6841-439F-9DCC-602370D35F28}" destId="{FF974EBA-BA66-4067-8E94-4B40B42E559F}" srcOrd="2" destOrd="0" presId="urn:microsoft.com/office/officeart/2005/8/layout/process4"/>
    <dgm:cxn modelId="{D1778E42-4340-4EB6-BA54-616A3E49EDE7}" type="presParOf" srcId="{FF974EBA-BA66-4067-8E94-4B40B42E559F}" destId="{976C750D-B975-46F1-8538-4C0FF1A4E798}" srcOrd="0" destOrd="0" presId="urn:microsoft.com/office/officeart/2005/8/layout/process4"/>
    <dgm:cxn modelId="{11798CD4-CF13-44AE-8FE2-3D1047B76C22}" type="presParOf" srcId="{3A18B1F0-D577-4E71-B0CA-E88320CA696F}" destId="{8235C18D-68D3-4F2F-8E7F-C38FF620907C}" srcOrd="5" destOrd="0" presId="urn:microsoft.com/office/officeart/2005/8/layout/process4"/>
    <dgm:cxn modelId="{BF0FE2DE-1C35-43B4-9096-6B434B936F36}" type="presParOf" srcId="{3A18B1F0-D577-4E71-B0CA-E88320CA696F}" destId="{CE26E39A-EF12-4B2F-8E4F-2F3961DBE450}" srcOrd="6" destOrd="0" presId="urn:microsoft.com/office/officeart/2005/8/layout/process4"/>
    <dgm:cxn modelId="{24B6D51C-E3CF-43EF-B34C-54438EFBBEE4}" type="presParOf" srcId="{CE26E39A-EF12-4B2F-8E4F-2F3961DBE450}" destId="{EB70CA1E-3F13-44A5-B263-9F5BBEF1E3F7}" srcOrd="0" destOrd="0" presId="urn:microsoft.com/office/officeart/2005/8/layout/process4"/>
    <dgm:cxn modelId="{4BAC077D-1E05-4DEE-A31F-630F3AD98BC1}" type="presParOf" srcId="{CE26E39A-EF12-4B2F-8E4F-2F3961DBE450}" destId="{9EFAB18E-C4AF-43E4-A637-45F38AD5B71C}" srcOrd="1" destOrd="0" presId="urn:microsoft.com/office/officeart/2005/8/layout/process4"/>
    <dgm:cxn modelId="{588B1595-9E9B-4949-9968-9A1D243625CD}" type="presParOf" srcId="{CE26E39A-EF12-4B2F-8E4F-2F3961DBE450}" destId="{6F478277-3481-44FB-99D8-EFFAF8326B40}" srcOrd="2" destOrd="0" presId="urn:microsoft.com/office/officeart/2005/8/layout/process4"/>
    <dgm:cxn modelId="{6A5342A0-63B4-4057-8FF0-C21403B566D2}" type="presParOf" srcId="{6F478277-3481-44FB-99D8-EFFAF8326B40}" destId="{1C03D5CB-EB0F-4A7E-B8D7-06AE2338DECA}" srcOrd="0" destOrd="0" presId="urn:microsoft.com/office/officeart/2005/8/layout/process4"/>
    <dgm:cxn modelId="{A32F42C4-4240-452D-8DF9-A1038D75847D}" type="presParOf" srcId="{3A18B1F0-D577-4E71-B0CA-E88320CA696F}" destId="{E77C5268-3FCF-4BF9-9A33-213705038602}" srcOrd="7" destOrd="0" presId="urn:microsoft.com/office/officeart/2005/8/layout/process4"/>
    <dgm:cxn modelId="{B2FD805F-8319-4B42-93EF-F6ED6AE5B16F}" type="presParOf" srcId="{3A18B1F0-D577-4E71-B0CA-E88320CA696F}" destId="{7D7E0204-A3E2-4E6D-B53B-2CC74A52A307}" srcOrd="8" destOrd="0" presId="urn:microsoft.com/office/officeart/2005/8/layout/process4"/>
    <dgm:cxn modelId="{BE89CB2B-DB69-4366-AA49-C614A8896F0D}" type="presParOf" srcId="{7D7E0204-A3E2-4E6D-B53B-2CC74A52A307}" destId="{1A2D124C-2D5C-4388-A252-4D6E9EDBEDFD}" srcOrd="0" destOrd="0" presId="urn:microsoft.com/office/officeart/2005/8/layout/process4"/>
    <dgm:cxn modelId="{8686A43B-E23C-44EB-B18D-E49A7CD80DE4}" type="presParOf" srcId="{7D7E0204-A3E2-4E6D-B53B-2CC74A52A307}" destId="{417B5DB4-81A3-49CE-A1CE-8754D7663CCF}" srcOrd="1" destOrd="0" presId="urn:microsoft.com/office/officeart/2005/8/layout/process4"/>
    <dgm:cxn modelId="{8F7ECF3E-41E5-4BD9-8659-EC2D662A4B0C}" type="presParOf" srcId="{7D7E0204-A3E2-4E6D-B53B-2CC74A52A307}" destId="{AD746E26-7B7E-4419-B0F6-93B794C20574}" srcOrd="2" destOrd="0" presId="urn:microsoft.com/office/officeart/2005/8/layout/process4"/>
    <dgm:cxn modelId="{D1EA35AA-69A7-4639-8636-E23AF06A479C}" type="presParOf" srcId="{AD746E26-7B7E-4419-B0F6-93B794C20574}" destId="{50F5C384-978A-4A5A-955D-71133490CB00}" srcOrd="0" destOrd="0" presId="urn:microsoft.com/office/officeart/2005/8/layout/process4"/>
    <dgm:cxn modelId="{CBDCD07A-B62E-4A01-8B1D-8C3D9E861FBD}" type="presParOf" srcId="{AD746E26-7B7E-4419-B0F6-93B794C20574}" destId="{6CACDF12-2765-49BD-8F83-9734EF6F1606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568119-EBD6-46E4-8F60-87A19217351D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98DF05-A7F6-402E-985C-5F7FFC8AAEBF}">
      <dgm:prSet phldrT="[Text]" custT="1"/>
      <dgm:spPr>
        <a:xfrm rot="10800000">
          <a:off x="0" y="830"/>
          <a:ext cx="6096000" cy="1785592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2400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Qualify Buyers</a:t>
          </a:r>
          <a:endParaRPr lang="en-US" sz="2400" b="1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gm:t>
    </dgm:pt>
    <dgm:pt modelId="{F56B4FA4-EEE7-4347-8068-32DA6CA4B320}" type="parTrans" cxnId="{97C0FEE5-DD07-46A8-8964-00F81DBADE36}">
      <dgm:prSet/>
      <dgm:spPr/>
      <dgm:t>
        <a:bodyPr/>
        <a:lstStyle/>
        <a:p>
          <a:endParaRPr lang="en-US"/>
        </a:p>
      </dgm:t>
    </dgm:pt>
    <dgm:pt modelId="{327AC0B9-754F-46F5-8D2D-88E3230C4B48}" type="sibTrans" cxnId="{97C0FEE5-DD07-46A8-8964-00F81DBADE36}">
      <dgm:prSet/>
      <dgm:spPr/>
      <dgm:t>
        <a:bodyPr/>
        <a:lstStyle/>
        <a:p>
          <a:endParaRPr lang="en-US"/>
        </a:p>
      </dgm:t>
    </dgm:pt>
    <dgm:pt modelId="{9906EE64-1E95-4CA6-B168-167B4D00DF70}">
      <dgm:prSet phldrT="[Text]" custT="1"/>
      <dgm:spPr>
        <a:xfrm>
          <a:off x="0" y="627573"/>
          <a:ext cx="3047999" cy="533892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Dialog not Monologue</a:t>
          </a:r>
          <a:endParaRPr lang="en-US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5857A2EC-7358-4580-8187-23772D746F76}" type="parTrans" cxnId="{AD8E5FC8-96B3-451E-98AA-E0F76824EAE9}">
      <dgm:prSet/>
      <dgm:spPr/>
      <dgm:t>
        <a:bodyPr/>
        <a:lstStyle/>
        <a:p>
          <a:endParaRPr lang="en-US"/>
        </a:p>
      </dgm:t>
    </dgm:pt>
    <dgm:pt modelId="{7DED2B65-7778-4322-847D-95037BFDFDD0}" type="sibTrans" cxnId="{AD8E5FC8-96B3-451E-98AA-E0F76824EAE9}">
      <dgm:prSet/>
      <dgm:spPr/>
      <dgm:t>
        <a:bodyPr/>
        <a:lstStyle/>
        <a:p>
          <a:endParaRPr lang="en-US"/>
        </a:p>
      </dgm:t>
    </dgm:pt>
    <dgm:pt modelId="{9CFFBB58-4199-4094-AC23-ADA9D82D6854}">
      <dgm:prSet phldrT="[Text]" custT="1"/>
      <dgm:spPr>
        <a:xfrm rot="10800000">
          <a:off x="0" y="1769008"/>
          <a:ext cx="6096000" cy="1785592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2400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Able Buyers</a:t>
          </a:r>
          <a:endParaRPr lang="en-US" sz="2400" b="1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gm:t>
    </dgm:pt>
    <dgm:pt modelId="{B55C3A50-AB52-4015-BE5A-21BD289D6034}" type="parTrans" cxnId="{EAE833CB-0E20-4B9E-B8B9-6567ED95715C}">
      <dgm:prSet/>
      <dgm:spPr/>
      <dgm:t>
        <a:bodyPr/>
        <a:lstStyle/>
        <a:p>
          <a:endParaRPr lang="en-US"/>
        </a:p>
      </dgm:t>
    </dgm:pt>
    <dgm:pt modelId="{BEEFCBA4-4FE9-4DF2-B389-9F560E519FAA}" type="sibTrans" cxnId="{EAE833CB-0E20-4B9E-B8B9-6567ED95715C}">
      <dgm:prSet/>
      <dgm:spPr/>
      <dgm:t>
        <a:bodyPr/>
        <a:lstStyle/>
        <a:p>
          <a:endParaRPr lang="en-US"/>
        </a:p>
      </dgm:t>
    </dgm:pt>
    <dgm:pt modelId="{ACBD3F3B-6E56-4B87-A645-84584EC3C37D}">
      <dgm:prSet phldrT="[Text]" custT="1"/>
      <dgm:spPr>
        <a:xfrm>
          <a:off x="0" y="2395751"/>
          <a:ext cx="6096000" cy="533892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Financially Able</a:t>
          </a:r>
        </a:p>
      </dgm:t>
    </dgm:pt>
    <dgm:pt modelId="{1D90D401-CE1D-4DC4-9E6D-30E303A96306}" type="parTrans" cxnId="{FC81D225-81CF-4A08-81B9-EB788831BBD7}">
      <dgm:prSet/>
      <dgm:spPr/>
      <dgm:t>
        <a:bodyPr/>
        <a:lstStyle/>
        <a:p>
          <a:endParaRPr lang="en-US"/>
        </a:p>
      </dgm:t>
    </dgm:pt>
    <dgm:pt modelId="{7658364A-D020-4C64-8459-F39EC87DE3DF}" type="sibTrans" cxnId="{FC81D225-81CF-4A08-81B9-EB788831BBD7}">
      <dgm:prSet/>
      <dgm:spPr/>
      <dgm:t>
        <a:bodyPr/>
        <a:lstStyle/>
        <a:p>
          <a:endParaRPr lang="en-US"/>
        </a:p>
      </dgm:t>
    </dgm:pt>
    <dgm:pt modelId="{C955467D-56B5-4A4A-9CC3-58E4A60E16D5}">
      <dgm:prSet phldrT="[Text]" custT="1"/>
      <dgm:spPr>
        <a:xfrm>
          <a:off x="0" y="3537186"/>
          <a:ext cx="6096000" cy="1160983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2400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Establish Trust</a:t>
          </a:r>
          <a:endParaRPr lang="en-US" sz="2400" b="1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gm:t>
    </dgm:pt>
    <dgm:pt modelId="{9BB1A64A-74E9-4B02-B75F-796D74507592}" type="parTrans" cxnId="{6A618E0D-38BF-4BF8-AC12-29252B2E892A}">
      <dgm:prSet/>
      <dgm:spPr/>
      <dgm:t>
        <a:bodyPr/>
        <a:lstStyle/>
        <a:p>
          <a:endParaRPr lang="en-US"/>
        </a:p>
      </dgm:t>
    </dgm:pt>
    <dgm:pt modelId="{86FACB5D-B7F1-4A39-9111-3F8AA1B04EF6}" type="sibTrans" cxnId="{6A618E0D-38BF-4BF8-AC12-29252B2E892A}">
      <dgm:prSet/>
      <dgm:spPr/>
      <dgm:t>
        <a:bodyPr/>
        <a:lstStyle/>
        <a:p>
          <a:endParaRPr lang="en-US"/>
        </a:p>
      </dgm:t>
    </dgm:pt>
    <dgm:pt modelId="{FD5642EB-8105-454D-8420-471B306CB350}">
      <dgm:prSet phldrT="[Text]" custT="1"/>
      <dgm:spPr>
        <a:xfrm>
          <a:off x="0" y="4140897"/>
          <a:ext cx="6096000" cy="534052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Provide Resources</a:t>
          </a:r>
          <a:endParaRPr lang="en-US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7C0A7AFE-7D63-4811-9392-051E0AFF5621}" type="parTrans" cxnId="{BD3EDBA3-F436-45AB-9474-D81B452D9643}">
      <dgm:prSet/>
      <dgm:spPr/>
      <dgm:t>
        <a:bodyPr/>
        <a:lstStyle/>
        <a:p>
          <a:endParaRPr lang="en-US"/>
        </a:p>
      </dgm:t>
    </dgm:pt>
    <dgm:pt modelId="{C69BC567-D8A8-4A8E-9A00-6FBCBC564A1B}" type="sibTrans" cxnId="{BD3EDBA3-F436-45AB-9474-D81B452D9643}">
      <dgm:prSet/>
      <dgm:spPr/>
      <dgm:t>
        <a:bodyPr/>
        <a:lstStyle/>
        <a:p>
          <a:endParaRPr lang="en-US"/>
        </a:p>
      </dgm:t>
    </dgm:pt>
    <dgm:pt modelId="{D13AFE97-1E71-4C00-8C25-59947CB41654}">
      <dgm:prSet phldrT="[Text]" custT="1"/>
      <dgm:spPr>
        <a:xfrm>
          <a:off x="0" y="4140897"/>
          <a:ext cx="6096000" cy="534052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Professionalism</a:t>
          </a:r>
          <a:endParaRPr lang="en-US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47E75F7-FAE8-420F-9FFE-97B4DB924AC7}" type="parTrans" cxnId="{83A5D55D-0532-4E16-8D09-0A3FF33D6533}">
      <dgm:prSet/>
      <dgm:spPr/>
      <dgm:t>
        <a:bodyPr/>
        <a:lstStyle/>
        <a:p>
          <a:endParaRPr lang="en-US"/>
        </a:p>
      </dgm:t>
    </dgm:pt>
    <dgm:pt modelId="{395ED3F8-6EC5-4528-ADBB-096EF1CBA812}" type="sibTrans" cxnId="{83A5D55D-0532-4E16-8D09-0A3FF33D6533}">
      <dgm:prSet/>
      <dgm:spPr/>
      <dgm:t>
        <a:bodyPr/>
        <a:lstStyle/>
        <a:p>
          <a:endParaRPr lang="en-US"/>
        </a:p>
      </dgm:t>
    </dgm:pt>
    <dgm:pt modelId="{3A18B1F0-D577-4E71-B0CA-E88320CA696F}" type="pres">
      <dgm:prSet presAssocID="{1C568119-EBD6-46E4-8F60-87A19217351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7EA8837-0B99-4847-8F58-1FB288A7E7D9}" type="pres">
      <dgm:prSet presAssocID="{C955467D-56B5-4A4A-9CC3-58E4A60E16D5}" presName="boxAndChildren" presStyleCnt="0"/>
      <dgm:spPr/>
      <dgm:t>
        <a:bodyPr/>
        <a:lstStyle/>
        <a:p>
          <a:endParaRPr lang="en-US"/>
        </a:p>
      </dgm:t>
    </dgm:pt>
    <dgm:pt modelId="{3C61F635-6277-42E7-BDB6-E8A15E7CA4C6}" type="pres">
      <dgm:prSet presAssocID="{C955467D-56B5-4A4A-9CC3-58E4A60E16D5}" presName="parentTextBox" presStyleLbl="node1" presStyleIdx="0" presStyleCnt="3"/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646AB898-6EB4-4340-BCB5-2265BC529C4E}" type="pres">
      <dgm:prSet presAssocID="{C955467D-56B5-4A4A-9CC3-58E4A60E16D5}" presName="entireBox" presStyleLbl="node1" presStyleIdx="0" presStyleCnt="3"/>
      <dgm:spPr/>
      <dgm:t>
        <a:bodyPr/>
        <a:lstStyle/>
        <a:p>
          <a:endParaRPr lang="en-US"/>
        </a:p>
      </dgm:t>
    </dgm:pt>
    <dgm:pt modelId="{0D60227D-7FE7-4DBE-B8EA-99768F4DAE67}" type="pres">
      <dgm:prSet presAssocID="{C955467D-56B5-4A4A-9CC3-58E4A60E16D5}" presName="descendantBox" presStyleCnt="0"/>
      <dgm:spPr/>
      <dgm:t>
        <a:bodyPr/>
        <a:lstStyle/>
        <a:p>
          <a:endParaRPr lang="en-US"/>
        </a:p>
      </dgm:t>
    </dgm:pt>
    <dgm:pt modelId="{25120832-05FA-448F-9947-3BCBF5EDD95D}" type="pres">
      <dgm:prSet presAssocID="{FD5642EB-8105-454D-8420-471B306CB350}" presName="childTextBox" presStyleLbl="fgAccFollowNode1" presStyleIdx="0" presStyleCnt="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8F3067C5-2EFB-4CDD-8166-034C3CF1B7B9}" type="pres">
      <dgm:prSet presAssocID="{D13AFE97-1E71-4C00-8C25-59947CB41654}" presName="childTextBox" presStyleLbl="fgAccFollowNode1" presStyleIdx="1" presStyleCnt="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8235C18D-68D3-4F2F-8E7F-C38FF620907C}" type="pres">
      <dgm:prSet presAssocID="{BEEFCBA4-4FE9-4DF2-B389-9F560E519FAA}" presName="sp" presStyleCnt="0"/>
      <dgm:spPr/>
      <dgm:t>
        <a:bodyPr/>
        <a:lstStyle/>
        <a:p>
          <a:endParaRPr lang="en-US"/>
        </a:p>
      </dgm:t>
    </dgm:pt>
    <dgm:pt modelId="{CE26E39A-EF12-4B2F-8E4F-2F3961DBE450}" type="pres">
      <dgm:prSet presAssocID="{9CFFBB58-4199-4094-AC23-ADA9D82D6854}" presName="arrowAndChildren" presStyleCnt="0"/>
      <dgm:spPr/>
      <dgm:t>
        <a:bodyPr/>
        <a:lstStyle/>
        <a:p>
          <a:endParaRPr lang="en-US"/>
        </a:p>
      </dgm:t>
    </dgm:pt>
    <dgm:pt modelId="{EB70CA1E-3F13-44A5-B263-9F5BBEF1E3F7}" type="pres">
      <dgm:prSet presAssocID="{9CFFBB58-4199-4094-AC23-ADA9D82D6854}" presName="parentTextArrow" presStyleLbl="node1" presStyleIdx="0" presStyleCnt="3"/>
      <dgm:spPr>
        <a:prstGeom prst="upArrowCallout">
          <a:avLst/>
        </a:prstGeom>
      </dgm:spPr>
      <dgm:t>
        <a:bodyPr/>
        <a:lstStyle/>
        <a:p>
          <a:endParaRPr lang="en-US"/>
        </a:p>
      </dgm:t>
    </dgm:pt>
    <dgm:pt modelId="{9EFAB18E-C4AF-43E4-A637-45F38AD5B71C}" type="pres">
      <dgm:prSet presAssocID="{9CFFBB58-4199-4094-AC23-ADA9D82D6854}" presName="arrow" presStyleLbl="node1" presStyleIdx="1" presStyleCnt="3"/>
      <dgm:spPr/>
      <dgm:t>
        <a:bodyPr/>
        <a:lstStyle/>
        <a:p>
          <a:endParaRPr lang="en-US"/>
        </a:p>
      </dgm:t>
    </dgm:pt>
    <dgm:pt modelId="{6F478277-3481-44FB-99D8-EFFAF8326B40}" type="pres">
      <dgm:prSet presAssocID="{9CFFBB58-4199-4094-AC23-ADA9D82D6854}" presName="descendantArrow" presStyleCnt="0"/>
      <dgm:spPr/>
      <dgm:t>
        <a:bodyPr/>
        <a:lstStyle/>
        <a:p>
          <a:endParaRPr lang="en-US"/>
        </a:p>
      </dgm:t>
    </dgm:pt>
    <dgm:pt modelId="{1C03D5CB-EB0F-4A7E-B8D7-06AE2338DECA}" type="pres">
      <dgm:prSet presAssocID="{ACBD3F3B-6E56-4B87-A645-84584EC3C37D}" presName="childTextArrow" presStyleLbl="fgAccFollowNode1" presStyleIdx="2" presStyleCnt="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77C5268-3FCF-4BF9-9A33-213705038602}" type="pres">
      <dgm:prSet presAssocID="{327AC0B9-754F-46F5-8D2D-88E3230C4B48}" presName="sp" presStyleCnt="0"/>
      <dgm:spPr/>
      <dgm:t>
        <a:bodyPr/>
        <a:lstStyle/>
        <a:p>
          <a:endParaRPr lang="en-US"/>
        </a:p>
      </dgm:t>
    </dgm:pt>
    <dgm:pt modelId="{7D7E0204-A3E2-4E6D-B53B-2CC74A52A307}" type="pres">
      <dgm:prSet presAssocID="{6F98DF05-A7F6-402E-985C-5F7FFC8AAEBF}" presName="arrowAndChildren" presStyleCnt="0"/>
      <dgm:spPr/>
      <dgm:t>
        <a:bodyPr/>
        <a:lstStyle/>
        <a:p>
          <a:endParaRPr lang="en-US"/>
        </a:p>
      </dgm:t>
    </dgm:pt>
    <dgm:pt modelId="{1A2D124C-2D5C-4388-A252-4D6E9EDBEDFD}" type="pres">
      <dgm:prSet presAssocID="{6F98DF05-A7F6-402E-985C-5F7FFC8AAEBF}" presName="parentTextArrow" presStyleLbl="node1" presStyleIdx="1" presStyleCnt="3"/>
      <dgm:spPr>
        <a:prstGeom prst="upArrowCallout">
          <a:avLst/>
        </a:prstGeom>
      </dgm:spPr>
      <dgm:t>
        <a:bodyPr/>
        <a:lstStyle/>
        <a:p>
          <a:endParaRPr lang="en-US"/>
        </a:p>
      </dgm:t>
    </dgm:pt>
    <dgm:pt modelId="{417B5DB4-81A3-49CE-A1CE-8754D7663CCF}" type="pres">
      <dgm:prSet presAssocID="{6F98DF05-A7F6-402E-985C-5F7FFC8AAEBF}" presName="arrow" presStyleLbl="node1" presStyleIdx="2" presStyleCnt="3"/>
      <dgm:spPr/>
      <dgm:t>
        <a:bodyPr/>
        <a:lstStyle/>
        <a:p>
          <a:endParaRPr lang="en-US"/>
        </a:p>
      </dgm:t>
    </dgm:pt>
    <dgm:pt modelId="{AD746E26-7B7E-4419-B0F6-93B794C20574}" type="pres">
      <dgm:prSet presAssocID="{6F98DF05-A7F6-402E-985C-5F7FFC8AAEBF}" presName="descendantArrow" presStyleCnt="0"/>
      <dgm:spPr/>
      <dgm:t>
        <a:bodyPr/>
        <a:lstStyle/>
        <a:p>
          <a:endParaRPr lang="en-US"/>
        </a:p>
      </dgm:t>
    </dgm:pt>
    <dgm:pt modelId="{50F5C384-978A-4A5A-955D-71133490CB00}" type="pres">
      <dgm:prSet presAssocID="{9906EE64-1E95-4CA6-B168-167B4D00DF70}" presName="childTextArrow" presStyleLbl="fgAccFollowNode1" presStyleIdx="3" presStyleCnt="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A77033D7-F1EB-43C3-9A78-ED28702E9CE8}" type="presOf" srcId="{9CFFBB58-4199-4094-AC23-ADA9D82D6854}" destId="{9EFAB18E-C4AF-43E4-A637-45F38AD5B71C}" srcOrd="1" destOrd="0" presId="urn:microsoft.com/office/officeart/2005/8/layout/process4"/>
    <dgm:cxn modelId="{B8885268-71D2-4BDB-A03B-94E3BB82D79E}" type="presOf" srcId="{C955467D-56B5-4A4A-9CC3-58E4A60E16D5}" destId="{3C61F635-6277-42E7-BDB6-E8A15E7CA4C6}" srcOrd="0" destOrd="0" presId="urn:microsoft.com/office/officeart/2005/8/layout/process4"/>
    <dgm:cxn modelId="{FC81D225-81CF-4A08-81B9-EB788831BBD7}" srcId="{9CFFBB58-4199-4094-AC23-ADA9D82D6854}" destId="{ACBD3F3B-6E56-4B87-A645-84584EC3C37D}" srcOrd="0" destOrd="0" parTransId="{1D90D401-CE1D-4DC4-9E6D-30E303A96306}" sibTransId="{7658364A-D020-4C64-8459-F39EC87DE3DF}"/>
    <dgm:cxn modelId="{73EA07A1-244E-406B-8100-3ED16B9011FD}" type="presOf" srcId="{9906EE64-1E95-4CA6-B168-167B4D00DF70}" destId="{50F5C384-978A-4A5A-955D-71133490CB00}" srcOrd="0" destOrd="0" presId="urn:microsoft.com/office/officeart/2005/8/layout/process4"/>
    <dgm:cxn modelId="{4FA39C22-966C-43F2-88DB-E9CB68C2A6B7}" type="presOf" srcId="{C955467D-56B5-4A4A-9CC3-58E4A60E16D5}" destId="{646AB898-6EB4-4340-BCB5-2265BC529C4E}" srcOrd="1" destOrd="0" presId="urn:microsoft.com/office/officeart/2005/8/layout/process4"/>
    <dgm:cxn modelId="{DCB41374-8BFB-408E-95E5-6B02AD2675F9}" type="presOf" srcId="{FD5642EB-8105-454D-8420-471B306CB350}" destId="{25120832-05FA-448F-9947-3BCBF5EDD95D}" srcOrd="0" destOrd="0" presId="urn:microsoft.com/office/officeart/2005/8/layout/process4"/>
    <dgm:cxn modelId="{BD3EDBA3-F436-45AB-9474-D81B452D9643}" srcId="{C955467D-56B5-4A4A-9CC3-58E4A60E16D5}" destId="{FD5642EB-8105-454D-8420-471B306CB350}" srcOrd="0" destOrd="0" parTransId="{7C0A7AFE-7D63-4811-9392-051E0AFF5621}" sibTransId="{C69BC567-D8A8-4A8E-9A00-6FBCBC564A1B}"/>
    <dgm:cxn modelId="{5D5EC3D9-FBC7-4230-A341-0B92014B3DA8}" type="presOf" srcId="{1C568119-EBD6-46E4-8F60-87A19217351D}" destId="{3A18B1F0-D577-4E71-B0CA-E88320CA696F}" srcOrd="0" destOrd="0" presId="urn:microsoft.com/office/officeart/2005/8/layout/process4"/>
    <dgm:cxn modelId="{79F2AE17-1D61-4A5D-8FCB-D7A729F940EF}" type="presOf" srcId="{9CFFBB58-4199-4094-AC23-ADA9D82D6854}" destId="{EB70CA1E-3F13-44A5-B263-9F5BBEF1E3F7}" srcOrd="0" destOrd="0" presId="urn:microsoft.com/office/officeart/2005/8/layout/process4"/>
    <dgm:cxn modelId="{EAE833CB-0E20-4B9E-B8B9-6567ED95715C}" srcId="{1C568119-EBD6-46E4-8F60-87A19217351D}" destId="{9CFFBB58-4199-4094-AC23-ADA9D82D6854}" srcOrd="1" destOrd="0" parTransId="{B55C3A50-AB52-4015-BE5A-21BD289D6034}" sibTransId="{BEEFCBA4-4FE9-4DF2-B389-9F560E519FAA}"/>
    <dgm:cxn modelId="{F7B32E68-95A4-4D94-8D7D-4B7C7693603B}" type="presOf" srcId="{ACBD3F3B-6E56-4B87-A645-84584EC3C37D}" destId="{1C03D5CB-EB0F-4A7E-B8D7-06AE2338DECA}" srcOrd="0" destOrd="0" presId="urn:microsoft.com/office/officeart/2005/8/layout/process4"/>
    <dgm:cxn modelId="{97C0FEE5-DD07-46A8-8964-00F81DBADE36}" srcId="{1C568119-EBD6-46E4-8F60-87A19217351D}" destId="{6F98DF05-A7F6-402E-985C-5F7FFC8AAEBF}" srcOrd="0" destOrd="0" parTransId="{F56B4FA4-EEE7-4347-8068-32DA6CA4B320}" sibTransId="{327AC0B9-754F-46F5-8D2D-88E3230C4B48}"/>
    <dgm:cxn modelId="{83A5D55D-0532-4E16-8D09-0A3FF33D6533}" srcId="{C955467D-56B5-4A4A-9CC3-58E4A60E16D5}" destId="{D13AFE97-1E71-4C00-8C25-59947CB41654}" srcOrd="1" destOrd="0" parTransId="{147E75F7-FAE8-420F-9FFE-97B4DB924AC7}" sibTransId="{395ED3F8-6EC5-4528-ADBB-096EF1CBA812}"/>
    <dgm:cxn modelId="{DBBA8C17-9C98-428B-B1D0-E13870648783}" type="presOf" srcId="{D13AFE97-1E71-4C00-8C25-59947CB41654}" destId="{8F3067C5-2EFB-4CDD-8166-034C3CF1B7B9}" srcOrd="0" destOrd="0" presId="urn:microsoft.com/office/officeart/2005/8/layout/process4"/>
    <dgm:cxn modelId="{B339D2ED-B2E5-48D0-8203-ED8A27181D09}" type="presOf" srcId="{6F98DF05-A7F6-402E-985C-5F7FFC8AAEBF}" destId="{1A2D124C-2D5C-4388-A252-4D6E9EDBEDFD}" srcOrd="0" destOrd="0" presId="urn:microsoft.com/office/officeart/2005/8/layout/process4"/>
    <dgm:cxn modelId="{6A618E0D-38BF-4BF8-AC12-29252B2E892A}" srcId="{1C568119-EBD6-46E4-8F60-87A19217351D}" destId="{C955467D-56B5-4A4A-9CC3-58E4A60E16D5}" srcOrd="2" destOrd="0" parTransId="{9BB1A64A-74E9-4B02-B75F-796D74507592}" sibTransId="{86FACB5D-B7F1-4A39-9111-3F8AA1B04EF6}"/>
    <dgm:cxn modelId="{AD8E5FC8-96B3-451E-98AA-E0F76824EAE9}" srcId="{6F98DF05-A7F6-402E-985C-5F7FFC8AAEBF}" destId="{9906EE64-1E95-4CA6-B168-167B4D00DF70}" srcOrd="0" destOrd="0" parTransId="{5857A2EC-7358-4580-8187-23772D746F76}" sibTransId="{7DED2B65-7778-4322-847D-95037BFDFDD0}"/>
    <dgm:cxn modelId="{405B5891-DC38-4031-A02D-C01EDC0D992A}" type="presOf" srcId="{6F98DF05-A7F6-402E-985C-5F7FFC8AAEBF}" destId="{417B5DB4-81A3-49CE-A1CE-8754D7663CCF}" srcOrd="1" destOrd="0" presId="urn:microsoft.com/office/officeart/2005/8/layout/process4"/>
    <dgm:cxn modelId="{79ED58A2-FEBD-4EB2-94EA-D9CBA29D2543}" type="presParOf" srcId="{3A18B1F0-D577-4E71-B0CA-E88320CA696F}" destId="{67EA8837-0B99-4847-8F58-1FB288A7E7D9}" srcOrd="0" destOrd="0" presId="urn:microsoft.com/office/officeart/2005/8/layout/process4"/>
    <dgm:cxn modelId="{E2425492-2CEF-44D3-B74F-02B8CD783A5C}" type="presParOf" srcId="{67EA8837-0B99-4847-8F58-1FB288A7E7D9}" destId="{3C61F635-6277-42E7-BDB6-E8A15E7CA4C6}" srcOrd="0" destOrd="0" presId="urn:microsoft.com/office/officeart/2005/8/layout/process4"/>
    <dgm:cxn modelId="{313E95D7-F317-4DED-977E-9B4355C8C862}" type="presParOf" srcId="{67EA8837-0B99-4847-8F58-1FB288A7E7D9}" destId="{646AB898-6EB4-4340-BCB5-2265BC529C4E}" srcOrd="1" destOrd="0" presId="urn:microsoft.com/office/officeart/2005/8/layout/process4"/>
    <dgm:cxn modelId="{FAEBB2F9-AFC4-43A4-8363-7C416038B978}" type="presParOf" srcId="{67EA8837-0B99-4847-8F58-1FB288A7E7D9}" destId="{0D60227D-7FE7-4DBE-B8EA-99768F4DAE67}" srcOrd="2" destOrd="0" presId="urn:microsoft.com/office/officeart/2005/8/layout/process4"/>
    <dgm:cxn modelId="{216BCF4D-50B8-4EA1-82E2-490E464A9313}" type="presParOf" srcId="{0D60227D-7FE7-4DBE-B8EA-99768F4DAE67}" destId="{25120832-05FA-448F-9947-3BCBF5EDD95D}" srcOrd="0" destOrd="0" presId="urn:microsoft.com/office/officeart/2005/8/layout/process4"/>
    <dgm:cxn modelId="{593BABBA-508B-44F3-ABC2-8538ADE94144}" type="presParOf" srcId="{0D60227D-7FE7-4DBE-B8EA-99768F4DAE67}" destId="{8F3067C5-2EFB-4CDD-8166-034C3CF1B7B9}" srcOrd="1" destOrd="0" presId="urn:microsoft.com/office/officeart/2005/8/layout/process4"/>
    <dgm:cxn modelId="{BF27630F-E3AD-454E-A0FA-31CDB4FF0E45}" type="presParOf" srcId="{3A18B1F0-D577-4E71-B0CA-E88320CA696F}" destId="{8235C18D-68D3-4F2F-8E7F-C38FF620907C}" srcOrd="1" destOrd="0" presId="urn:microsoft.com/office/officeart/2005/8/layout/process4"/>
    <dgm:cxn modelId="{BFB52511-2054-4DDA-A129-C3C1C897E743}" type="presParOf" srcId="{3A18B1F0-D577-4E71-B0CA-E88320CA696F}" destId="{CE26E39A-EF12-4B2F-8E4F-2F3961DBE450}" srcOrd="2" destOrd="0" presId="urn:microsoft.com/office/officeart/2005/8/layout/process4"/>
    <dgm:cxn modelId="{0770D8EF-0F97-4B3C-8D5E-84A780305DAD}" type="presParOf" srcId="{CE26E39A-EF12-4B2F-8E4F-2F3961DBE450}" destId="{EB70CA1E-3F13-44A5-B263-9F5BBEF1E3F7}" srcOrd="0" destOrd="0" presId="urn:microsoft.com/office/officeart/2005/8/layout/process4"/>
    <dgm:cxn modelId="{303EF14A-4D48-457E-BA41-76A13B2B5AA8}" type="presParOf" srcId="{CE26E39A-EF12-4B2F-8E4F-2F3961DBE450}" destId="{9EFAB18E-C4AF-43E4-A637-45F38AD5B71C}" srcOrd="1" destOrd="0" presId="urn:microsoft.com/office/officeart/2005/8/layout/process4"/>
    <dgm:cxn modelId="{E6133F27-75E9-473D-B78A-27A885442FB6}" type="presParOf" srcId="{CE26E39A-EF12-4B2F-8E4F-2F3961DBE450}" destId="{6F478277-3481-44FB-99D8-EFFAF8326B40}" srcOrd="2" destOrd="0" presId="urn:microsoft.com/office/officeart/2005/8/layout/process4"/>
    <dgm:cxn modelId="{A57B5E20-5423-4F68-B15B-FAAFC722A6D2}" type="presParOf" srcId="{6F478277-3481-44FB-99D8-EFFAF8326B40}" destId="{1C03D5CB-EB0F-4A7E-B8D7-06AE2338DECA}" srcOrd="0" destOrd="0" presId="urn:microsoft.com/office/officeart/2005/8/layout/process4"/>
    <dgm:cxn modelId="{103DF219-8432-4209-9F65-E403A39650B9}" type="presParOf" srcId="{3A18B1F0-D577-4E71-B0CA-E88320CA696F}" destId="{E77C5268-3FCF-4BF9-9A33-213705038602}" srcOrd="3" destOrd="0" presId="urn:microsoft.com/office/officeart/2005/8/layout/process4"/>
    <dgm:cxn modelId="{C2D39147-86C0-416B-8490-C38A6D09F1F6}" type="presParOf" srcId="{3A18B1F0-D577-4E71-B0CA-E88320CA696F}" destId="{7D7E0204-A3E2-4E6D-B53B-2CC74A52A307}" srcOrd="4" destOrd="0" presId="urn:microsoft.com/office/officeart/2005/8/layout/process4"/>
    <dgm:cxn modelId="{AE76DE96-3AEF-4C96-B450-F63BB505BC56}" type="presParOf" srcId="{7D7E0204-A3E2-4E6D-B53B-2CC74A52A307}" destId="{1A2D124C-2D5C-4388-A252-4D6E9EDBEDFD}" srcOrd="0" destOrd="0" presId="urn:microsoft.com/office/officeart/2005/8/layout/process4"/>
    <dgm:cxn modelId="{97C1AB91-BF37-44FC-895A-6728DDF2C81A}" type="presParOf" srcId="{7D7E0204-A3E2-4E6D-B53B-2CC74A52A307}" destId="{417B5DB4-81A3-49CE-A1CE-8754D7663CCF}" srcOrd="1" destOrd="0" presId="urn:microsoft.com/office/officeart/2005/8/layout/process4"/>
    <dgm:cxn modelId="{44033EFE-9218-4B82-8F65-071CB46F260A}" type="presParOf" srcId="{7D7E0204-A3E2-4E6D-B53B-2CC74A52A307}" destId="{AD746E26-7B7E-4419-B0F6-93B794C20574}" srcOrd="2" destOrd="0" presId="urn:microsoft.com/office/officeart/2005/8/layout/process4"/>
    <dgm:cxn modelId="{E46636AB-99CB-4AB4-834E-C65F82B0204D}" type="presParOf" srcId="{AD746E26-7B7E-4419-B0F6-93B794C20574}" destId="{50F5C384-978A-4A5A-955D-71133490CB0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8FC730-DD9F-4D1A-AC00-6E033D02DC56}">
      <dsp:nvSpPr>
        <dsp:cNvPr id="0" name=""/>
        <dsp:cNvSpPr/>
      </dsp:nvSpPr>
      <dsp:spPr>
        <a:xfrm>
          <a:off x="0" y="4034809"/>
          <a:ext cx="6096000" cy="661944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Buy the Property under Entity Name</a:t>
          </a:r>
          <a:endParaRPr lang="en-US" sz="2400" b="1" kern="1200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sp:txBody>
      <dsp:txXfrm>
        <a:off x="0" y="4034809"/>
        <a:ext cx="6096000" cy="357449"/>
      </dsp:txXfrm>
    </dsp:sp>
    <dsp:sp modelId="{BD64D1C9-230C-4381-9DAD-E924772B9D26}">
      <dsp:nvSpPr>
        <dsp:cNvPr id="0" name=""/>
        <dsp:cNvSpPr/>
      </dsp:nvSpPr>
      <dsp:spPr>
        <a:xfrm>
          <a:off x="2976" y="4379020"/>
          <a:ext cx="2030015" cy="304494"/>
        </a:xfrm>
        <a:prstGeom prst="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LLC</a:t>
          </a:r>
          <a:endParaRPr lang="en-US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976" y="4379020"/>
        <a:ext cx="2030015" cy="304494"/>
      </dsp:txXfrm>
    </dsp:sp>
    <dsp:sp modelId="{A82A0B5F-891B-4C01-85D0-0146D1163E9F}">
      <dsp:nvSpPr>
        <dsp:cNvPr id="0" name=""/>
        <dsp:cNvSpPr/>
      </dsp:nvSpPr>
      <dsp:spPr>
        <a:xfrm>
          <a:off x="2032992" y="4379020"/>
          <a:ext cx="2030015" cy="304494"/>
        </a:xfrm>
        <a:prstGeom prst="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Corporation</a:t>
          </a:r>
          <a:endParaRPr lang="en-US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032992" y="4379020"/>
        <a:ext cx="2030015" cy="304494"/>
      </dsp:txXfrm>
    </dsp:sp>
    <dsp:sp modelId="{C5E2968D-7593-4B8F-A3CE-9EBDAE0A690B}">
      <dsp:nvSpPr>
        <dsp:cNvPr id="0" name=""/>
        <dsp:cNvSpPr/>
      </dsp:nvSpPr>
      <dsp:spPr>
        <a:xfrm>
          <a:off x="4063007" y="4379020"/>
          <a:ext cx="2030015" cy="304494"/>
        </a:xfrm>
        <a:prstGeom prst="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Land Trust</a:t>
          </a:r>
          <a:endParaRPr lang="en-US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063007" y="4379020"/>
        <a:ext cx="2030015" cy="304494"/>
      </dsp:txXfrm>
    </dsp:sp>
    <dsp:sp modelId="{E60AFF98-39AC-4712-B662-33F3642769AE}">
      <dsp:nvSpPr>
        <dsp:cNvPr id="0" name=""/>
        <dsp:cNvSpPr/>
      </dsp:nvSpPr>
      <dsp:spPr>
        <a:xfrm rot="10800000">
          <a:off x="0" y="3026668"/>
          <a:ext cx="6096000" cy="1018070"/>
        </a:xfrm>
        <a:prstGeom prst="upArrowCallou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“</a:t>
          </a:r>
          <a:r>
            <a:rPr lang="en-US" sz="2400" b="1" kern="1200" dirty="0" err="1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Mr</a:t>
          </a:r>
          <a:r>
            <a:rPr lang="en-US" sz="2400" b="1" kern="12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Buyer and/or Assigns”</a:t>
          </a:r>
          <a:endParaRPr lang="en-US" sz="2400" b="1" kern="1200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sp:txBody>
      <dsp:txXfrm>
        <a:off x="0" y="3026668"/>
        <a:ext cx="6096000" cy="357342"/>
      </dsp:txXfrm>
    </dsp:sp>
    <dsp:sp modelId="{801F3A70-B889-4532-8522-2D00CC8D12D8}">
      <dsp:nvSpPr>
        <dsp:cNvPr id="0" name=""/>
        <dsp:cNvSpPr/>
      </dsp:nvSpPr>
      <dsp:spPr>
        <a:xfrm>
          <a:off x="0" y="3384011"/>
          <a:ext cx="6096000" cy="304402"/>
        </a:xfrm>
        <a:prstGeom prst="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Keeps options open</a:t>
          </a:r>
          <a:endParaRPr lang="en-US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0" y="3384011"/>
        <a:ext cx="6096000" cy="304402"/>
      </dsp:txXfrm>
    </dsp:sp>
    <dsp:sp modelId="{94CAACD7-3D9D-4F93-8AC0-2C89D416F9E6}">
      <dsp:nvSpPr>
        <dsp:cNvPr id="0" name=""/>
        <dsp:cNvSpPr/>
      </dsp:nvSpPr>
      <dsp:spPr>
        <a:xfrm rot="10800000">
          <a:off x="0" y="2018527"/>
          <a:ext cx="6096000" cy="1018070"/>
        </a:xfrm>
        <a:prstGeom prst="upArrowCallou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Contingency Clauses</a:t>
          </a:r>
          <a:endParaRPr lang="en-US" sz="2400" b="1" kern="1200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sp:txBody>
      <dsp:txXfrm>
        <a:off x="0" y="2018527"/>
        <a:ext cx="6096000" cy="357342"/>
      </dsp:txXfrm>
    </dsp:sp>
    <dsp:sp modelId="{976C750D-B975-46F1-8538-4C0FF1A4E798}">
      <dsp:nvSpPr>
        <dsp:cNvPr id="0" name=""/>
        <dsp:cNvSpPr/>
      </dsp:nvSpPr>
      <dsp:spPr>
        <a:xfrm>
          <a:off x="0" y="2375870"/>
          <a:ext cx="6096000" cy="304402"/>
        </a:xfrm>
        <a:prstGeom prst="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Limit risk </a:t>
          </a:r>
          <a:endParaRPr lang="en-US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0" y="2375870"/>
        <a:ext cx="6096000" cy="304402"/>
      </dsp:txXfrm>
    </dsp:sp>
    <dsp:sp modelId="{9EFAB18E-C4AF-43E4-A637-45F38AD5B71C}">
      <dsp:nvSpPr>
        <dsp:cNvPr id="0" name=""/>
        <dsp:cNvSpPr/>
      </dsp:nvSpPr>
      <dsp:spPr>
        <a:xfrm rot="10800000">
          <a:off x="0" y="1010387"/>
          <a:ext cx="6096000" cy="1018070"/>
        </a:xfrm>
        <a:prstGeom prst="upArrowCallou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Motivation Factors</a:t>
          </a:r>
          <a:endParaRPr lang="en-US" sz="2400" b="1" kern="1200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sp:txBody>
      <dsp:txXfrm>
        <a:off x="0" y="1010387"/>
        <a:ext cx="6096000" cy="357342"/>
      </dsp:txXfrm>
    </dsp:sp>
    <dsp:sp modelId="{1C03D5CB-EB0F-4A7E-B8D7-06AE2338DECA}">
      <dsp:nvSpPr>
        <dsp:cNvPr id="0" name=""/>
        <dsp:cNvSpPr/>
      </dsp:nvSpPr>
      <dsp:spPr>
        <a:xfrm>
          <a:off x="0" y="1367729"/>
          <a:ext cx="6096000" cy="304402"/>
        </a:xfrm>
        <a:prstGeom prst="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Understand what it is that the seller wants or needs</a:t>
          </a:r>
        </a:p>
      </dsp:txBody>
      <dsp:txXfrm>
        <a:off x="0" y="1367729"/>
        <a:ext cx="6096000" cy="304402"/>
      </dsp:txXfrm>
    </dsp:sp>
    <dsp:sp modelId="{417B5DB4-81A3-49CE-A1CE-8754D7663CCF}">
      <dsp:nvSpPr>
        <dsp:cNvPr id="0" name=""/>
        <dsp:cNvSpPr/>
      </dsp:nvSpPr>
      <dsp:spPr>
        <a:xfrm rot="10800000">
          <a:off x="0" y="2246"/>
          <a:ext cx="6096000" cy="1018070"/>
        </a:xfrm>
        <a:prstGeom prst="upArrowCallou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“Lock up” the Property</a:t>
          </a:r>
          <a:endParaRPr lang="en-US" sz="2400" b="1" kern="1200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sp:txBody>
      <dsp:txXfrm>
        <a:off x="0" y="2246"/>
        <a:ext cx="6096000" cy="357342"/>
      </dsp:txXfrm>
    </dsp:sp>
    <dsp:sp modelId="{50F5C384-978A-4A5A-955D-71133490CB00}">
      <dsp:nvSpPr>
        <dsp:cNvPr id="0" name=""/>
        <dsp:cNvSpPr/>
      </dsp:nvSpPr>
      <dsp:spPr>
        <a:xfrm>
          <a:off x="0" y="359588"/>
          <a:ext cx="3047999" cy="304402"/>
        </a:xfrm>
        <a:prstGeom prst="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Contract</a:t>
          </a:r>
          <a:endParaRPr lang="en-US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0" y="359588"/>
        <a:ext cx="3047999" cy="304402"/>
      </dsp:txXfrm>
    </dsp:sp>
    <dsp:sp modelId="{6CACDF12-2765-49BD-8F83-9734EF6F1606}">
      <dsp:nvSpPr>
        <dsp:cNvPr id="0" name=""/>
        <dsp:cNvSpPr/>
      </dsp:nvSpPr>
      <dsp:spPr>
        <a:xfrm>
          <a:off x="3048000" y="359588"/>
          <a:ext cx="3047999" cy="304402"/>
        </a:xfrm>
        <a:prstGeom prst="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Option</a:t>
          </a:r>
          <a:endParaRPr lang="en-US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3048000" y="359588"/>
        <a:ext cx="3047999" cy="30440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46AB898-6EB4-4340-BCB5-2265BC529C4E}">
      <dsp:nvSpPr>
        <dsp:cNvPr id="0" name=""/>
        <dsp:cNvSpPr/>
      </dsp:nvSpPr>
      <dsp:spPr>
        <a:xfrm>
          <a:off x="0" y="3537186"/>
          <a:ext cx="6096000" cy="1160983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Establish Trust</a:t>
          </a:r>
          <a:endParaRPr lang="en-US" sz="2400" b="1" kern="1200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sp:txBody>
      <dsp:txXfrm>
        <a:off x="0" y="3537186"/>
        <a:ext cx="6096000" cy="626931"/>
      </dsp:txXfrm>
    </dsp:sp>
    <dsp:sp modelId="{25120832-05FA-448F-9947-3BCBF5EDD95D}">
      <dsp:nvSpPr>
        <dsp:cNvPr id="0" name=""/>
        <dsp:cNvSpPr/>
      </dsp:nvSpPr>
      <dsp:spPr>
        <a:xfrm>
          <a:off x="0" y="4140897"/>
          <a:ext cx="3047999" cy="534052"/>
        </a:xfrm>
        <a:prstGeom prst="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Provide Resources</a:t>
          </a:r>
          <a:endParaRPr lang="en-US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0" y="4140897"/>
        <a:ext cx="3047999" cy="534052"/>
      </dsp:txXfrm>
    </dsp:sp>
    <dsp:sp modelId="{8F3067C5-2EFB-4CDD-8166-034C3CF1B7B9}">
      <dsp:nvSpPr>
        <dsp:cNvPr id="0" name=""/>
        <dsp:cNvSpPr/>
      </dsp:nvSpPr>
      <dsp:spPr>
        <a:xfrm>
          <a:off x="3048000" y="4140897"/>
          <a:ext cx="3047999" cy="534052"/>
        </a:xfrm>
        <a:prstGeom prst="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Professionalism</a:t>
          </a:r>
          <a:endParaRPr lang="en-US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3048000" y="4140897"/>
        <a:ext cx="3047999" cy="534052"/>
      </dsp:txXfrm>
    </dsp:sp>
    <dsp:sp modelId="{9EFAB18E-C4AF-43E4-A637-45F38AD5B71C}">
      <dsp:nvSpPr>
        <dsp:cNvPr id="0" name=""/>
        <dsp:cNvSpPr/>
      </dsp:nvSpPr>
      <dsp:spPr>
        <a:xfrm rot="10800000">
          <a:off x="0" y="1769008"/>
          <a:ext cx="6096000" cy="1785592"/>
        </a:xfrm>
        <a:prstGeom prst="upArrowCallou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Able Buyers</a:t>
          </a:r>
          <a:endParaRPr lang="en-US" sz="2400" b="1" kern="1200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sp:txBody>
      <dsp:txXfrm>
        <a:off x="0" y="1769008"/>
        <a:ext cx="6096000" cy="626742"/>
      </dsp:txXfrm>
    </dsp:sp>
    <dsp:sp modelId="{1C03D5CB-EB0F-4A7E-B8D7-06AE2338DECA}">
      <dsp:nvSpPr>
        <dsp:cNvPr id="0" name=""/>
        <dsp:cNvSpPr/>
      </dsp:nvSpPr>
      <dsp:spPr>
        <a:xfrm>
          <a:off x="0" y="2395751"/>
          <a:ext cx="6096000" cy="533892"/>
        </a:xfrm>
        <a:prstGeom prst="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Financially Able</a:t>
          </a:r>
        </a:p>
      </dsp:txBody>
      <dsp:txXfrm>
        <a:off x="0" y="2395751"/>
        <a:ext cx="6096000" cy="533892"/>
      </dsp:txXfrm>
    </dsp:sp>
    <dsp:sp modelId="{417B5DB4-81A3-49CE-A1CE-8754D7663CCF}">
      <dsp:nvSpPr>
        <dsp:cNvPr id="0" name=""/>
        <dsp:cNvSpPr/>
      </dsp:nvSpPr>
      <dsp:spPr>
        <a:xfrm rot="10800000">
          <a:off x="0" y="830"/>
          <a:ext cx="6096000" cy="1785592"/>
        </a:xfrm>
        <a:prstGeom prst="upArrowCallou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Qualify Buyers</a:t>
          </a:r>
          <a:endParaRPr lang="en-US" sz="2400" b="1" kern="1200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sp:txBody>
      <dsp:txXfrm>
        <a:off x="0" y="830"/>
        <a:ext cx="6096000" cy="626742"/>
      </dsp:txXfrm>
    </dsp:sp>
    <dsp:sp modelId="{50F5C384-978A-4A5A-955D-71133490CB00}">
      <dsp:nvSpPr>
        <dsp:cNvPr id="0" name=""/>
        <dsp:cNvSpPr/>
      </dsp:nvSpPr>
      <dsp:spPr>
        <a:xfrm>
          <a:off x="0" y="627573"/>
          <a:ext cx="6096000" cy="533892"/>
        </a:xfrm>
        <a:prstGeom prst="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Dialog not Monologue</a:t>
          </a:r>
          <a:endParaRPr lang="en-US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0" y="627573"/>
        <a:ext cx="6096000" cy="5338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667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58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2537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921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0911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8705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336285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466204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5731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51836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28035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7241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55407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28276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3164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79081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08341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71273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848380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589292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56775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460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32768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382833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19568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43969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85777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657108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05299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09071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084381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039250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7084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304085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954781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863215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63302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07612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757319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4866427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296964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676279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31051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066680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018623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39571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7466261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16806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082732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92657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841173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1161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650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916392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798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157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6" r:id="rId1"/>
    <p:sldLayoutId id="2147484127" r:id="rId2"/>
    <p:sldLayoutId id="2147484128" r:id="rId3"/>
    <p:sldLayoutId id="2147484129" r:id="rId4"/>
    <p:sldLayoutId id="2147484130" r:id="rId5"/>
    <p:sldLayoutId id="2147484131" r:id="rId6"/>
    <p:sldLayoutId id="2147484132" r:id="rId7"/>
    <p:sldLayoutId id="2147484133" r:id="rId8"/>
    <p:sldLayoutId id="2147484134" r:id="rId9"/>
    <p:sldLayoutId id="2147484135" r:id="rId10"/>
    <p:sldLayoutId id="214748413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4456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0" r:id="rId1"/>
    <p:sldLayoutId id="2147484151" r:id="rId2"/>
    <p:sldLayoutId id="2147484152" r:id="rId3"/>
    <p:sldLayoutId id="2147484153" r:id="rId4"/>
    <p:sldLayoutId id="2147484154" r:id="rId5"/>
    <p:sldLayoutId id="2147484155" r:id="rId6"/>
    <p:sldLayoutId id="2147484156" r:id="rId7"/>
    <p:sldLayoutId id="2147484157" r:id="rId8"/>
    <p:sldLayoutId id="2147484158" r:id="rId9"/>
    <p:sldLayoutId id="2147484159" r:id="rId10"/>
    <p:sldLayoutId id="214748416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183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  <p:sldLayoutId id="2147484164" r:id="rId3"/>
    <p:sldLayoutId id="2147484165" r:id="rId4"/>
    <p:sldLayoutId id="2147484166" r:id="rId5"/>
    <p:sldLayoutId id="2147484167" r:id="rId6"/>
    <p:sldLayoutId id="2147484168" r:id="rId7"/>
    <p:sldLayoutId id="2147484169" r:id="rId8"/>
    <p:sldLayoutId id="2147484170" r:id="rId9"/>
    <p:sldLayoutId id="2147484171" r:id="rId10"/>
    <p:sldLayoutId id="21474841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219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3621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8" r:id="rId1"/>
    <p:sldLayoutId id="2147484329" r:id="rId2"/>
    <p:sldLayoutId id="2147484330" r:id="rId3"/>
    <p:sldLayoutId id="2147484331" r:id="rId4"/>
    <p:sldLayoutId id="2147484332" r:id="rId5"/>
    <p:sldLayoutId id="2147484333" r:id="rId6"/>
    <p:sldLayoutId id="2147484334" r:id="rId7"/>
    <p:sldLayoutId id="2147484335" r:id="rId8"/>
    <p:sldLayoutId id="2147484336" r:id="rId9"/>
    <p:sldLayoutId id="2147484337" r:id="rId10"/>
    <p:sldLayoutId id="214748433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600200"/>
            <a:ext cx="8229600" cy="1451955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Negotiation Tips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laura_logoblu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400" y="4572000"/>
            <a:ext cx="1745477" cy="1524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0510" y="-34159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Remember …</a:t>
            </a:r>
            <a:endParaRPr lang="en-US" sz="54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1724754"/>
            <a:ext cx="1869213" cy="189607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09600" y="1981200"/>
            <a:ext cx="6934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Remain in control of the conversation</a:t>
            </a:r>
          </a:p>
          <a:p>
            <a:pPr marL="457200" indent="-4572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There is “no magic script”</a:t>
            </a:r>
          </a:p>
          <a:p>
            <a:pPr marL="457200" indent="-4572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Understand the motivation behind it</a:t>
            </a:r>
          </a:p>
          <a:p>
            <a:pPr marL="457200" indent="-4572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Offer solutions and listen</a:t>
            </a:r>
          </a:p>
          <a:p>
            <a:pPr marL="457200" indent="-4572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Set appointment within 24 hours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5255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" y="510781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Negotiation Tips with Sellers</a:t>
            </a:r>
            <a:endParaRPr lang="en-US" sz="40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xmlns="" val="1740696269"/>
              </p:ext>
            </p:extLst>
          </p:nvPr>
        </p:nvGraphicFramePr>
        <p:xfrm>
          <a:off x="1518745" y="1775146"/>
          <a:ext cx="6096000" cy="469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6667882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5255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" y="510781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Negotiation Tips with Buyers</a:t>
            </a:r>
            <a:endParaRPr lang="en-US" sz="40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3737732951"/>
              </p:ext>
            </p:extLst>
          </p:nvPr>
        </p:nvGraphicFramePr>
        <p:xfrm>
          <a:off x="1518745" y="1828800"/>
          <a:ext cx="6096000" cy="469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629794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12853</TotalTime>
  <Words>96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HDOfficeLightV0</vt:lpstr>
      <vt:lpstr>1_HDOfficeLightV0</vt:lpstr>
      <vt:lpstr>2_HDOfficeLightV0</vt:lpstr>
      <vt:lpstr>3_HDOfficeLightV0</vt:lpstr>
      <vt:lpstr>Retrospect</vt:lpstr>
      <vt:lpstr>Negotiation Tips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Year New Career in Real Estate Investing</dc:title>
  <dc:creator>Laura</dc:creator>
  <cp:lastModifiedBy>Laura</cp:lastModifiedBy>
  <cp:revision>560</cp:revision>
  <dcterms:created xsi:type="dcterms:W3CDTF">2013-01-02T00:47:00Z</dcterms:created>
  <dcterms:modified xsi:type="dcterms:W3CDTF">2016-05-19T04:06:58Z</dcterms:modified>
</cp:coreProperties>
</file>