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sldIdLst>
    <p:sldId id="256" r:id="rId6"/>
    <p:sldId id="331" r:id="rId7"/>
    <p:sldId id="332" r:id="rId8"/>
    <p:sldId id="339" r:id="rId9"/>
    <p:sldId id="305" r:id="rId10"/>
    <p:sldId id="336" r:id="rId11"/>
    <p:sldId id="337" r:id="rId12"/>
    <p:sldId id="333" r:id="rId13"/>
    <p:sldId id="3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48D51-EC9C-4B78-B822-9B62C4CE90E3}" type="doc">
      <dgm:prSet loTypeId="urn:microsoft.com/office/officeart/2005/8/layout/hProcess4" loCatId="process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727B86E-1635-4852-80C6-7498C9E257F0}">
      <dgm:prSet phldrT="[Text]"/>
      <dgm:spPr>
        <a:xfrm>
          <a:off x="404423" y="3056609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3497A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3497A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3497A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3497A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Marketing</a:t>
          </a:r>
          <a:endParaRPr lang="en-US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5F0030C5-123B-43F6-9B40-6D215B47E9DF}" type="parTrans" cxnId="{58DB6710-D583-426A-9E8E-9B7936A98866}">
      <dgm:prSet/>
      <dgm:spPr/>
      <dgm:t>
        <a:bodyPr/>
        <a:lstStyle/>
        <a:p>
          <a:endParaRPr lang="en-US"/>
        </a:p>
      </dgm:t>
    </dgm:pt>
    <dgm:pt modelId="{A1A27D9B-2EFD-4BBB-A656-2E421A9043F1}" type="sibTrans" cxnId="{58DB6710-D583-426A-9E8E-9B7936A98866}">
      <dgm:prSet/>
      <dgm:spPr>
        <a:xfrm>
          <a:off x="1034332" y="2284585"/>
          <a:ext cx="1931211" cy="1931211"/>
        </a:xfrm>
        <a:prstGeom prst="leftCircularArrow">
          <a:avLst>
            <a:gd name="adj1" fmla="val 2792"/>
            <a:gd name="adj2" fmla="val 340741"/>
            <a:gd name="adj3" fmla="val 2116252"/>
            <a:gd name="adj4" fmla="val 9024489"/>
            <a:gd name="adj5" fmla="val 3258"/>
          </a:avLst>
        </a:prstGeom>
        <a:gradFill rotWithShape="0">
          <a:gsLst>
            <a:gs pos="0">
              <a:srgbClr val="3497A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3497A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3497A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3497A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94BDFAD6-2492-4379-B74E-ACD2A6C546F4}">
      <dgm:prSet phldrT="[Text]"/>
      <dgm:spPr>
        <a:xfrm>
          <a:off x="1093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3497A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Free Leads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36046A76-0235-4667-B4FD-77C36854807B}" type="parTrans" cxnId="{A712B7BD-9D0A-4265-A249-34B5431679AE}">
      <dgm:prSet/>
      <dgm:spPr/>
      <dgm:t>
        <a:bodyPr/>
        <a:lstStyle/>
        <a:p>
          <a:endParaRPr lang="en-US"/>
        </a:p>
      </dgm:t>
    </dgm:pt>
    <dgm:pt modelId="{F3F64755-03BD-48B6-9D1E-8B257A2DBF45}" type="sibTrans" cxnId="{A712B7BD-9D0A-4265-A249-34B5431679AE}">
      <dgm:prSet/>
      <dgm:spPr/>
      <dgm:t>
        <a:bodyPr/>
        <a:lstStyle/>
        <a:p>
          <a:endParaRPr lang="en-US"/>
        </a:p>
      </dgm:t>
    </dgm:pt>
    <dgm:pt modelId="{6C440626-3BF4-410E-8164-16AC483A5894}">
      <dgm:prSet phldrT="[Text]"/>
      <dgm:spPr>
        <a:xfrm>
          <a:off x="1093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3497A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Direct Mail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32A231FB-7097-41CF-AFA2-1070493FB072}" type="parTrans" cxnId="{362867E1-C5A2-47EC-AE9F-E4D5824EF7BC}">
      <dgm:prSet/>
      <dgm:spPr/>
      <dgm:t>
        <a:bodyPr/>
        <a:lstStyle/>
        <a:p>
          <a:endParaRPr lang="en-US"/>
        </a:p>
      </dgm:t>
    </dgm:pt>
    <dgm:pt modelId="{EBE96B18-2C53-4754-B767-5B34FC0C5732}" type="sibTrans" cxnId="{362867E1-C5A2-47EC-AE9F-E4D5824EF7BC}">
      <dgm:prSet/>
      <dgm:spPr/>
      <dgm:t>
        <a:bodyPr/>
        <a:lstStyle/>
        <a:p>
          <a:endParaRPr lang="en-US"/>
        </a:p>
      </dgm:t>
    </dgm:pt>
    <dgm:pt modelId="{AFC8B733-204D-4BB8-B247-20F953AFD81C}">
      <dgm:prSet phldrT="[Text]"/>
      <dgm:spPr>
        <a:xfrm>
          <a:off x="2677877" y="1559625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F8045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DF8045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DF804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DF804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Lead Intake</a:t>
          </a:r>
          <a:endParaRPr lang="en-US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E841D592-48DC-45CD-B173-8238CF53AF37}" type="parTrans" cxnId="{8D0266DA-517F-404B-8BE6-E474AA9EA5BB}">
      <dgm:prSet/>
      <dgm:spPr/>
      <dgm:t>
        <a:bodyPr/>
        <a:lstStyle/>
        <a:p>
          <a:endParaRPr lang="en-US"/>
        </a:p>
      </dgm:t>
    </dgm:pt>
    <dgm:pt modelId="{12742EBD-5CFD-4DD2-913C-3FA13D774891}" type="sibTrans" cxnId="{8D0266DA-517F-404B-8BE6-E474AA9EA5BB}">
      <dgm:prSet/>
      <dgm:spPr>
        <a:xfrm>
          <a:off x="3292662" y="983307"/>
          <a:ext cx="2163126" cy="2163126"/>
        </a:xfrm>
        <a:prstGeom prst="circularArrow">
          <a:avLst>
            <a:gd name="adj1" fmla="val 2493"/>
            <a:gd name="adj2" fmla="val 302097"/>
            <a:gd name="adj3" fmla="val 19522392"/>
            <a:gd name="adj4" fmla="val 12575511"/>
            <a:gd name="adj5" fmla="val 2909"/>
          </a:avLst>
        </a:prstGeom>
        <a:gradFill rotWithShape="0">
          <a:gsLst>
            <a:gs pos="0">
              <a:srgbClr val="DF8045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DF8045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DF804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DF804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081847DD-1067-4915-8809-CC7EEB94FB61}">
      <dgm:prSet phldrT="[Text]"/>
      <dgm:spPr>
        <a:xfrm>
          <a:off x="2274547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DF804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Landing Pages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8BBFBEC7-1348-4135-A137-FA3F26B0B552}" type="parTrans" cxnId="{1B091457-C7F3-4C58-A225-8A7973A766A7}">
      <dgm:prSet/>
      <dgm:spPr/>
      <dgm:t>
        <a:bodyPr/>
        <a:lstStyle/>
        <a:p>
          <a:endParaRPr lang="en-US"/>
        </a:p>
      </dgm:t>
    </dgm:pt>
    <dgm:pt modelId="{EFCB5975-95D3-4389-9CD8-A929955A4670}" type="sibTrans" cxnId="{1B091457-C7F3-4C58-A225-8A7973A766A7}">
      <dgm:prSet/>
      <dgm:spPr/>
      <dgm:t>
        <a:bodyPr/>
        <a:lstStyle/>
        <a:p>
          <a:endParaRPr lang="en-US"/>
        </a:p>
      </dgm:t>
    </dgm:pt>
    <dgm:pt modelId="{795195EA-B5AE-4117-9D35-DD7DAD7EE14D}">
      <dgm:prSet phldrT="[Text]"/>
      <dgm:spPr>
        <a:xfrm>
          <a:off x="2274547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DF804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Answering Service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AA3D8109-D69D-4ACF-9FE1-04DC7C770BB4}" type="parTrans" cxnId="{F56BBEF9-DED3-48DC-81DC-21E8DC502F68}">
      <dgm:prSet/>
      <dgm:spPr/>
      <dgm:t>
        <a:bodyPr/>
        <a:lstStyle/>
        <a:p>
          <a:endParaRPr lang="en-US"/>
        </a:p>
      </dgm:t>
    </dgm:pt>
    <dgm:pt modelId="{D193F9C6-6816-4B16-8E66-16107C189ADA}" type="sibTrans" cxnId="{F56BBEF9-DED3-48DC-81DC-21E8DC502F68}">
      <dgm:prSet/>
      <dgm:spPr/>
      <dgm:t>
        <a:bodyPr/>
        <a:lstStyle/>
        <a:p>
          <a:endParaRPr lang="en-US"/>
        </a:p>
      </dgm:t>
    </dgm:pt>
    <dgm:pt modelId="{419ED98A-51B2-46F7-BE1C-04919549A61C}">
      <dgm:prSet phldrT="[Text]"/>
      <dgm:spPr>
        <a:xfrm>
          <a:off x="4951331" y="3056609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DCC2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7DCC2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7DCC2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7DCC2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Contact Management</a:t>
          </a:r>
          <a:endParaRPr lang="en-US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08E36F91-1DA0-4009-A6DC-D77589F447A1}" type="parTrans" cxnId="{C6E3D7A3-064C-4447-9A05-9F0D753B81BC}">
      <dgm:prSet/>
      <dgm:spPr/>
      <dgm:t>
        <a:bodyPr/>
        <a:lstStyle/>
        <a:p>
          <a:endParaRPr lang="en-US"/>
        </a:p>
      </dgm:t>
    </dgm:pt>
    <dgm:pt modelId="{39A599BB-2872-4BEB-9E6A-44EF6122B310}" type="sibTrans" cxnId="{C6E3D7A3-064C-4447-9A05-9F0D753B81BC}">
      <dgm:prSet/>
      <dgm:spPr>
        <a:xfrm>
          <a:off x="5581241" y="2284585"/>
          <a:ext cx="1931211" cy="1931211"/>
        </a:xfrm>
        <a:prstGeom prst="leftCircularArrow">
          <a:avLst>
            <a:gd name="adj1" fmla="val 2792"/>
            <a:gd name="adj2" fmla="val 340741"/>
            <a:gd name="adj3" fmla="val 2116252"/>
            <a:gd name="adj4" fmla="val 9024489"/>
            <a:gd name="adj5" fmla="val 3258"/>
          </a:avLst>
        </a:prstGeom>
        <a:gradFill rotWithShape="0">
          <a:gsLst>
            <a:gs pos="0">
              <a:srgbClr val="7DCC2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7DCC2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7DCC2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7DCC2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1F3A147E-9E16-4762-B82D-703B3E39EC7F}">
      <dgm:prSet phldrT="[Text]"/>
      <dgm:spPr>
        <a:xfrm>
          <a:off x="4548001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7DCC2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Follow Up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7E52D560-0EDF-458F-A272-4C921A61EBA6}" type="parTrans" cxnId="{F30843A2-DA40-49C6-A8B6-225C00AF5E06}">
      <dgm:prSet/>
      <dgm:spPr/>
      <dgm:t>
        <a:bodyPr/>
        <a:lstStyle/>
        <a:p>
          <a:endParaRPr lang="en-US"/>
        </a:p>
      </dgm:t>
    </dgm:pt>
    <dgm:pt modelId="{6D7D6B29-DB66-48A0-9955-E7FD46997395}" type="sibTrans" cxnId="{F30843A2-DA40-49C6-A8B6-225C00AF5E06}">
      <dgm:prSet/>
      <dgm:spPr/>
      <dgm:t>
        <a:bodyPr/>
        <a:lstStyle/>
        <a:p>
          <a:endParaRPr lang="en-US"/>
        </a:p>
      </dgm:t>
    </dgm:pt>
    <dgm:pt modelId="{835F4B5E-0FDA-4734-9C23-8AD8315CDC3A}">
      <dgm:prSet phldrT="[Text]"/>
      <dgm:spPr>
        <a:xfrm>
          <a:off x="4548001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7DCC2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Autoresponder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5AA7E860-13D4-4126-8A8F-3C487F090E25}" type="parTrans" cxnId="{A7B65BCA-32F7-4E98-A21F-EF9C4BB0635B}">
      <dgm:prSet/>
      <dgm:spPr/>
      <dgm:t>
        <a:bodyPr/>
        <a:lstStyle/>
        <a:p>
          <a:endParaRPr lang="en-US"/>
        </a:p>
      </dgm:t>
    </dgm:pt>
    <dgm:pt modelId="{9F296296-BACF-4DA3-9227-8C7F7328DFDF}" type="sibTrans" cxnId="{A7B65BCA-32F7-4E98-A21F-EF9C4BB0635B}">
      <dgm:prSet/>
      <dgm:spPr/>
      <dgm:t>
        <a:bodyPr/>
        <a:lstStyle/>
        <a:p>
          <a:endParaRPr lang="en-US"/>
        </a:p>
      </dgm:t>
    </dgm:pt>
    <dgm:pt modelId="{300294B5-1ECD-4030-B659-9610311CFA64}">
      <dgm:prSet phldrT="[Text]"/>
      <dgm:spPr>
        <a:xfrm>
          <a:off x="7224785" y="1559625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9929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FF9929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FF9929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FF9929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4 Outcomes</a:t>
          </a:r>
          <a:endParaRPr lang="en-US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054558C1-DBC4-4848-841F-F028CE77FDB9}" type="parTrans" cxnId="{8041AF2C-D9A6-4053-8136-D97B33A35338}">
      <dgm:prSet/>
      <dgm:spPr/>
      <dgm:t>
        <a:bodyPr/>
        <a:lstStyle/>
        <a:p>
          <a:endParaRPr lang="en-US"/>
        </a:p>
      </dgm:t>
    </dgm:pt>
    <dgm:pt modelId="{B4CDCF2D-553C-4D68-BC66-E8160D7C0B5F}" type="sibTrans" cxnId="{8041AF2C-D9A6-4053-8136-D97B33A35338}">
      <dgm:prSet/>
      <dgm:spPr/>
      <dgm:t>
        <a:bodyPr/>
        <a:lstStyle/>
        <a:p>
          <a:endParaRPr lang="en-US"/>
        </a:p>
      </dgm:t>
    </dgm:pt>
    <dgm:pt modelId="{D0D03BD0-08D5-41C7-AE53-F7C1A0DC9DBF}">
      <dgm:prSet phldrT="[Text]"/>
      <dgm:spPr>
        <a:xfrm>
          <a:off x="6821455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FF992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Right Strategy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ABDCF078-76E9-4750-B280-DDEE0F7BA9DC}" type="parTrans" cxnId="{698FC35F-3010-4344-9E2E-BAD9AC22AB18}">
      <dgm:prSet/>
      <dgm:spPr/>
      <dgm:t>
        <a:bodyPr/>
        <a:lstStyle/>
        <a:p>
          <a:endParaRPr lang="en-US"/>
        </a:p>
      </dgm:t>
    </dgm:pt>
    <dgm:pt modelId="{B6DE9AF9-C9E1-4469-AD5F-7528716AB0E8}" type="sibTrans" cxnId="{698FC35F-3010-4344-9E2E-BAD9AC22AB18}">
      <dgm:prSet/>
      <dgm:spPr/>
      <dgm:t>
        <a:bodyPr/>
        <a:lstStyle/>
        <a:p>
          <a:endParaRPr lang="en-US"/>
        </a:p>
      </dgm:t>
    </dgm:pt>
    <dgm:pt modelId="{2DB1A0DB-8536-4E56-ACF2-C1B578CA54D7}">
      <dgm:prSet phldrT="[Text]"/>
      <dgm:spPr>
        <a:xfrm>
          <a:off x="6821455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FF992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Close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8BC9263D-80A2-41FF-B719-2EE67E17B496}" type="parTrans" cxnId="{B3B17124-BF10-4AE6-B7E1-AF5539A282A3}">
      <dgm:prSet/>
      <dgm:spPr/>
      <dgm:t>
        <a:bodyPr/>
        <a:lstStyle/>
        <a:p>
          <a:endParaRPr lang="en-US"/>
        </a:p>
      </dgm:t>
    </dgm:pt>
    <dgm:pt modelId="{D9E79C14-3274-4E15-9C70-681A9CF93547}" type="sibTrans" cxnId="{B3B17124-BF10-4AE6-B7E1-AF5539A282A3}">
      <dgm:prSet/>
      <dgm:spPr/>
      <dgm:t>
        <a:bodyPr/>
        <a:lstStyle/>
        <a:p>
          <a:endParaRPr lang="en-US"/>
        </a:p>
      </dgm:t>
    </dgm:pt>
    <dgm:pt modelId="{E4FF38AB-E7EC-495F-A7E8-98A9B79A8694}" type="pres">
      <dgm:prSet presAssocID="{DE848D51-EC9C-4B78-B822-9B62C4CE90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997724-E06B-484B-A88F-C123AAC15B88}" type="pres">
      <dgm:prSet presAssocID="{DE848D51-EC9C-4B78-B822-9B62C4CE90E3}" presName="tSp" presStyleCnt="0"/>
      <dgm:spPr/>
    </dgm:pt>
    <dgm:pt modelId="{89593B40-2366-4827-B8FA-A0B6C6DF38D2}" type="pres">
      <dgm:prSet presAssocID="{DE848D51-EC9C-4B78-B822-9B62C4CE90E3}" presName="bSp" presStyleCnt="0"/>
      <dgm:spPr/>
    </dgm:pt>
    <dgm:pt modelId="{C554922C-838B-45C5-ABEE-778C64478E96}" type="pres">
      <dgm:prSet presAssocID="{DE848D51-EC9C-4B78-B822-9B62C4CE90E3}" presName="process" presStyleCnt="0"/>
      <dgm:spPr/>
    </dgm:pt>
    <dgm:pt modelId="{914970BF-9285-41BE-B999-7BB047C04A2B}" type="pres">
      <dgm:prSet presAssocID="{1727B86E-1635-4852-80C6-7498C9E257F0}" presName="composite1" presStyleCnt="0"/>
      <dgm:spPr/>
    </dgm:pt>
    <dgm:pt modelId="{40131A13-A642-4A4C-BB38-09E9BFC2E1CA}" type="pres">
      <dgm:prSet presAssocID="{1727B86E-1635-4852-80C6-7498C9E257F0}" presName="dummyNode1" presStyleLbl="node1" presStyleIdx="0" presStyleCnt="4"/>
      <dgm:spPr/>
    </dgm:pt>
    <dgm:pt modelId="{58C37532-E7A2-4C52-9F3F-29832620D769}" type="pres">
      <dgm:prSet presAssocID="{1727B86E-1635-4852-80C6-7498C9E257F0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23CF2-9F13-44DA-A409-1606667335EB}" type="pres">
      <dgm:prSet presAssocID="{1727B86E-1635-4852-80C6-7498C9E257F0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40092-7F20-48AE-87AB-C5A611393FAD}" type="pres">
      <dgm:prSet presAssocID="{1727B86E-1635-4852-80C6-7498C9E257F0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2E840-93C8-4F10-B72E-602253B1DBAB}" type="pres">
      <dgm:prSet presAssocID="{1727B86E-1635-4852-80C6-7498C9E257F0}" presName="connSite1" presStyleCnt="0"/>
      <dgm:spPr/>
    </dgm:pt>
    <dgm:pt modelId="{A2819173-2F03-439A-9092-655F4F0D8D1C}" type="pres">
      <dgm:prSet presAssocID="{A1A27D9B-2EFD-4BBB-A656-2E421A9043F1}" presName="Name9" presStyleLbl="sibTrans2D1" presStyleIdx="0" presStyleCnt="3"/>
      <dgm:spPr/>
      <dgm:t>
        <a:bodyPr/>
        <a:lstStyle/>
        <a:p>
          <a:endParaRPr lang="en-US"/>
        </a:p>
      </dgm:t>
    </dgm:pt>
    <dgm:pt modelId="{CD8A7A12-7E36-41CA-9857-2D811967BC8D}" type="pres">
      <dgm:prSet presAssocID="{AFC8B733-204D-4BB8-B247-20F953AFD81C}" presName="composite2" presStyleCnt="0"/>
      <dgm:spPr/>
    </dgm:pt>
    <dgm:pt modelId="{CAC5D483-3503-48D3-A058-79164EF2143C}" type="pres">
      <dgm:prSet presAssocID="{AFC8B733-204D-4BB8-B247-20F953AFD81C}" presName="dummyNode2" presStyleLbl="node1" presStyleIdx="0" presStyleCnt="4"/>
      <dgm:spPr/>
    </dgm:pt>
    <dgm:pt modelId="{9DF345B3-2F92-4B09-B787-AE8CC8164D3A}" type="pres">
      <dgm:prSet presAssocID="{AFC8B733-204D-4BB8-B247-20F953AFD81C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ED179-13F5-4C88-94E1-0CC1B203527A}" type="pres">
      <dgm:prSet presAssocID="{AFC8B733-204D-4BB8-B247-20F953AFD81C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9A255-A732-4ABC-A7B1-EEB94456B691}" type="pres">
      <dgm:prSet presAssocID="{AFC8B733-204D-4BB8-B247-20F953AFD81C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8E594-82BE-4EB0-AEE6-5961F3F7AF4C}" type="pres">
      <dgm:prSet presAssocID="{AFC8B733-204D-4BB8-B247-20F953AFD81C}" presName="connSite2" presStyleCnt="0"/>
      <dgm:spPr/>
    </dgm:pt>
    <dgm:pt modelId="{C7EE1A37-60F0-4558-B3F0-736CCD3294B2}" type="pres">
      <dgm:prSet presAssocID="{12742EBD-5CFD-4DD2-913C-3FA13D774891}" presName="Name18" presStyleLbl="sibTrans2D1" presStyleIdx="1" presStyleCnt="3"/>
      <dgm:spPr/>
      <dgm:t>
        <a:bodyPr/>
        <a:lstStyle/>
        <a:p>
          <a:endParaRPr lang="en-US"/>
        </a:p>
      </dgm:t>
    </dgm:pt>
    <dgm:pt modelId="{983BBBE7-6FEC-433E-9962-ED4A84470E83}" type="pres">
      <dgm:prSet presAssocID="{419ED98A-51B2-46F7-BE1C-04919549A61C}" presName="composite1" presStyleCnt="0"/>
      <dgm:spPr/>
    </dgm:pt>
    <dgm:pt modelId="{B558F181-D9E1-4398-B9CB-DE602FEEF53A}" type="pres">
      <dgm:prSet presAssocID="{419ED98A-51B2-46F7-BE1C-04919549A61C}" presName="dummyNode1" presStyleLbl="node1" presStyleIdx="1" presStyleCnt="4"/>
      <dgm:spPr/>
    </dgm:pt>
    <dgm:pt modelId="{ABFDCAC9-712C-4B49-84E5-40F4382CE555}" type="pres">
      <dgm:prSet presAssocID="{419ED98A-51B2-46F7-BE1C-04919549A61C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9A829-91BE-4DCE-9273-A2748E443968}" type="pres">
      <dgm:prSet presAssocID="{419ED98A-51B2-46F7-BE1C-04919549A61C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E8F02-99AC-495D-9CBE-1621E4616088}" type="pres">
      <dgm:prSet presAssocID="{419ED98A-51B2-46F7-BE1C-04919549A61C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48608-1C22-49C8-9250-23E41AE785F6}" type="pres">
      <dgm:prSet presAssocID="{419ED98A-51B2-46F7-BE1C-04919549A61C}" presName="connSite1" presStyleCnt="0"/>
      <dgm:spPr/>
    </dgm:pt>
    <dgm:pt modelId="{A417C7D4-A164-403B-8FFA-8DAA0EBD0A4E}" type="pres">
      <dgm:prSet presAssocID="{39A599BB-2872-4BEB-9E6A-44EF6122B310}" presName="Name9" presStyleLbl="sibTrans2D1" presStyleIdx="2" presStyleCnt="3"/>
      <dgm:spPr/>
      <dgm:t>
        <a:bodyPr/>
        <a:lstStyle/>
        <a:p>
          <a:endParaRPr lang="en-US"/>
        </a:p>
      </dgm:t>
    </dgm:pt>
    <dgm:pt modelId="{96DCAA55-7232-4B46-8D8F-6F68CEC2C235}" type="pres">
      <dgm:prSet presAssocID="{300294B5-1ECD-4030-B659-9610311CFA64}" presName="composite2" presStyleCnt="0"/>
      <dgm:spPr/>
    </dgm:pt>
    <dgm:pt modelId="{19269D4D-C2B7-4BEE-BAEF-3190CFED6AEF}" type="pres">
      <dgm:prSet presAssocID="{300294B5-1ECD-4030-B659-9610311CFA64}" presName="dummyNode2" presStyleLbl="node1" presStyleIdx="2" presStyleCnt="4"/>
      <dgm:spPr/>
    </dgm:pt>
    <dgm:pt modelId="{34389543-D93C-4FA5-ADC6-249F29D4BF34}" type="pres">
      <dgm:prSet presAssocID="{300294B5-1ECD-4030-B659-9610311CFA64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E3115-9A99-4342-AADC-59E77DF8F772}" type="pres">
      <dgm:prSet presAssocID="{300294B5-1ECD-4030-B659-9610311CFA64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DA9A10-D316-45D1-8204-F9F154E1DB3C}" type="pres">
      <dgm:prSet presAssocID="{300294B5-1ECD-4030-B659-9610311CFA64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6B872-09DC-4244-AECF-3179190AD174}" type="pres">
      <dgm:prSet presAssocID="{300294B5-1ECD-4030-B659-9610311CFA64}" presName="connSite2" presStyleCnt="0"/>
      <dgm:spPr/>
    </dgm:pt>
  </dgm:ptLst>
  <dgm:cxnLst>
    <dgm:cxn modelId="{A2B20F8A-2459-44EF-B4A2-1754D4D64C93}" type="presOf" srcId="{795195EA-B5AE-4117-9D35-DD7DAD7EE14D}" destId="{9DF345B3-2F92-4B09-B787-AE8CC8164D3A}" srcOrd="0" destOrd="1" presId="urn:microsoft.com/office/officeart/2005/8/layout/hProcess4"/>
    <dgm:cxn modelId="{A712B7BD-9D0A-4265-A249-34B5431679AE}" srcId="{1727B86E-1635-4852-80C6-7498C9E257F0}" destId="{94BDFAD6-2492-4379-B74E-ACD2A6C546F4}" srcOrd="0" destOrd="0" parTransId="{36046A76-0235-4667-B4FD-77C36854807B}" sibTransId="{F3F64755-03BD-48B6-9D1E-8B257A2DBF45}"/>
    <dgm:cxn modelId="{20C4DA35-15C6-42F9-93C1-C148749D370B}" type="presOf" srcId="{1727B86E-1635-4852-80C6-7498C9E257F0}" destId="{68740092-7F20-48AE-87AB-C5A611393FAD}" srcOrd="0" destOrd="0" presId="urn:microsoft.com/office/officeart/2005/8/layout/hProcess4"/>
    <dgm:cxn modelId="{58DB6710-D583-426A-9E8E-9B7936A98866}" srcId="{DE848D51-EC9C-4B78-B822-9B62C4CE90E3}" destId="{1727B86E-1635-4852-80C6-7498C9E257F0}" srcOrd="0" destOrd="0" parTransId="{5F0030C5-123B-43F6-9B40-6D215B47E9DF}" sibTransId="{A1A27D9B-2EFD-4BBB-A656-2E421A9043F1}"/>
    <dgm:cxn modelId="{165B2E0D-63E9-4CC9-865B-D5425CCB8EC1}" type="presOf" srcId="{DE848D51-EC9C-4B78-B822-9B62C4CE90E3}" destId="{E4FF38AB-E7EC-495F-A7E8-98A9B79A8694}" srcOrd="0" destOrd="0" presId="urn:microsoft.com/office/officeart/2005/8/layout/hProcess4"/>
    <dgm:cxn modelId="{1B091457-C7F3-4C58-A225-8A7973A766A7}" srcId="{AFC8B733-204D-4BB8-B247-20F953AFD81C}" destId="{081847DD-1067-4915-8809-CC7EEB94FB61}" srcOrd="0" destOrd="0" parTransId="{8BBFBEC7-1348-4135-A137-FA3F26B0B552}" sibTransId="{EFCB5975-95D3-4389-9CD8-A929955A4670}"/>
    <dgm:cxn modelId="{594DE7CF-5795-455D-B0D9-D31C27456ABF}" type="presOf" srcId="{6C440626-3BF4-410E-8164-16AC483A5894}" destId="{2C923CF2-9F13-44DA-A409-1606667335EB}" srcOrd="1" destOrd="1" presId="urn:microsoft.com/office/officeart/2005/8/layout/hProcess4"/>
    <dgm:cxn modelId="{B7953558-591A-4F20-9A6F-D83A6D5B1A08}" type="presOf" srcId="{D0D03BD0-08D5-41C7-AE53-F7C1A0DC9DBF}" destId="{34389543-D93C-4FA5-ADC6-249F29D4BF34}" srcOrd="0" destOrd="0" presId="urn:microsoft.com/office/officeart/2005/8/layout/hProcess4"/>
    <dgm:cxn modelId="{573E7AA8-FBCD-4867-9986-8EDCE7C25BB5}" type="presOf" srcId="{94BDFAD6-2492-4379-B74E-ACD2A6C546F4}" destId="{58C37532-E7A2-4C52-9F3F-29832620D769}" srcOrd="0" destOrd="0" presId="urn:microsoft.com/office/officeart/2005/8/layout/hProcess4"/>
    <dgm:cxn modelId="{C82E1ABA-83C0-491D-B38D-6B67586D266B}" type="presOf" srcId="{300294B5-1ECD-4030-B659-9610311CFA64}" destId="{4DDA9A10-D316-45D1-8204-F9F154E1DB3C}" srcOrd="0" destOrd="0" presId="urn:microsoft.com/office/officeart/2005/8/layout/hProcess4"/>
    <dgm:cxn modelId="{F56BBEF9-DED3-48DC-81DC-21E8DC502F68}" srcId="{AFC8B733-204D-4BB8-B247-20F953AFD81C}" destId="{795195EA-B5AE-4117-9D35-DD7DAD7EE14D}" srcOrd="1" destOrd="0" parTransId="{AA3D8109-D69D-4ACF-9FE1-04DC7C770BB4}" sibTransId="{D193F9C6-6816-4B16-8E66-16107C189ADA}"/>
    <dgm:cxn modelId="{8D0266DA-517F-404B-8BE6-E474AA9EA5BB}" srcId="{DE848D51-EC9C-4B78-B822-9B62C4CE90E3}" destId="{AFC8B733-204D-4BB8-B247-20F953AFD81C}" srcOrd="1" destOrd="0" parTransId="{E841D592-48DC-45CD-B173-8238CF53AF37}" sibTransId="{12742EBD-5CFD-4DD2-913C-3FA13D774891}"/>
    <dgm:cxn modelId="{1F208A2B-0699-480A-8796-43463C6510F4}" type="presOf" srcId="{835F4B5E-0FDA-4734-9C23-8AD8315CDC3A}" destId="{42E9A829-91BE-4DCE-9273-A2748E443968}" srcOrd="1" destOrd="1" presId="urn:microsoft.com/office/officeart/2005/8/layout/hProcess4"/>
    <dgm:cxn modelId="{D2749C57-711C-4A73-82A5-DED1285779BC}" type="presOf" srcId="{39A599BB-2872-4BEB-9E6A-44EF6122B310}" destId="{A417C7D4-A164-403B-8FFA-8DAA0EBD0A4E}" srcOrd="0" destOrd="0" presId="urn:microsoft.com/office/officeart/2005/8/layout/hProcess4"/>
    <dgm:cxn modelId="{F9FCDCFB-5162-4376-8E39-4D196FBC93D0}" type="presOf" srcId="{795195EA-B5AE-4117-9D35-DD7DAD7EE14D}" destId="{0F0ED179-13F5-4C88-94E1-0CC1B203527A}" srcOrd="1" destOrd="1" presId="urn:microsoft.com/office/officeart/2005/8/layout/hProcess4"/>
    <dgm:cxn modelId="{2ABFAE67-9298-4CFC-8551-337458F6FA2F}" type="presOf" srcId="{081847DD-1067-4915-8809-CC7EEB94FB61}" destId="{9DF345B3-2F92-4B09-B787-AE8CC8164D3A}" srcOrd="0" destOrd="0" presId="urn:microsoft.com/office/officeart/2005/8/layout/hProcess4"/>
    <dgm:cxn modelId="{A7B65BCA-32F7-4E98-A21F-EF9C4BB0635B}" srcId="{419ED98A-51B2-46F7-BE1C-04919549A61C}" destId="{835F4B5E-0FDA-4734-9C23-8AD8315CDC3A}" srcOrd="1" destOrd="0" parTransId="{5AA7E860-13D4-4126-8A8F-3C487F090E25}" sibTransId="{9F296296-BACF-4DA3-9227-8C7F7328DFDF}"/>
    <dgm:cxn modelId="{2EBA5CCD-E3CB-4560-A557-D054C2AB3131}" type="presOf" srcId="{6C440626-3BF4-410E-8164-16AC483A5894}" destId="{58C37532-E7A2-4C52-9F3F-29832620D769}" srcOrd="0" destOrd="1" presId="urn:microsoft.com/office/officeart/2005/8/layout/hProcess4"/>
    <dgm:cxn modelId="{DEF403B5-A8B5-43E0-8C57-36D74A38D404}" type="presOf" srcId="{A1A27D9B-2EFD-4BBB-A656-2E421A9043F1}" destId="{A2819173-2F03-439A-9092-655F4F0D8D1C}" srcOrd="0" destOrd="0" presId="urn:microsoft.com/office/officeart/2005/8/layout/hProcess4"/>
    <dgm:cxn modelId="{F30843A2-DA40-49C6-A8B6-225C00AF5E06}" srcId="{419ED98A-51B2-46F7-BE1C-04919549A61C}" destId="{1F3A147E-9E16-4762-B82D-703B3E39EC7F}" srcOrd="0" destOrd="0" parTransId="{7E52D560-0EDF-458F-A272-4C921A61EBA6}" sibTransId="{6D7D6B29-DB66-48A0-9955-E7FD46997395}"/>
    <dgm:cxn modelId="{0B5B401E-377D-4576-97E4-04825A36D99B}" type="presOf" srcId="{12742EBD-5CFD-4DD2-913C-3FA13D774891}" destId="{C7EE1A37-60F0-4558-B3F0-736CCD3294B2}" srcOrd="0" destOrd="0" presId="urn:microsoft.com/office/officeart/2005/8/layout/hProcess4"/>
    <dgm:cxn modelId="{B3B17124-BF10-4AE6-B7E1-AF5539A282A3}" srcId="{300294B5-1ECD-4030-B659-9610311CFA64}" destId="{2DB1A0DB-8536-4E56-ACF2-C1B578CA54D7}" srcOrd="1" destOrd="0" parTransId="{8BC9263D-80A2-41FF-B719-2EE67E17B496}" sibTransId="{D9E79C14-3274-4E15-9C70-681A9CF93547}"/>
    <dgm:cxn modelId="{24A6C825-50AA-45B2-BB8B-B7A871D9881D}" type="presOf" srcId="{419ED98A-51B2-46F7-BE1C-04919549A61C}" destId="{386E8F02-99AC-495D-9CBE-1621E4616088}" srcOrd="0" destOrd="0" presId="urn:microsoft.com/office/officeart/2005/8/layout/hProcess4"/>
    <dgm:cxn modelId="{1B304E74-5390-451E-AE27-438077EC0400}" type="presOf" srcId="{835F4B5E-0FDA-4734-9C23-8AD8315CDC3A}" destId="{ABFDCAC9-712C-4B49-84E5-40F4382CE555}" srcOrd="0" destOrd="1" presId="urn:microsoft.com/office/officeart/2005/8/layout/hProcess4"/>
    <dgm:cxn modelId="{362867E1-C5A2-47EC-AE9F-E4D5824EF7BC}" srcId="{1727B86E-1635-4852-80C6-7498C9E257F0}" destId="{6C440626-3BF4-410E-8164-16AC483A5894}" srcOrd="1" destOrd="0" parTransId="{32A231FB-7097-41CF-AFA2-1070493FB072}" sibTransId="{EBE96B18-2C53-4754-B767-5B34FC0C5732}"/>
    <dgm:cxn modelId="{2CF01633-35ED-4ABA-B667-70E683B5F40F}" type="presOf" srcId="{1F3A147E-9E16-4762-B82D-703B3E39EC7F}" destId="{42E9A829-91BE-4DCE-9273-A2748E443968}" srcOrd="1" destOrd="0" presId="urn:microsoft.com/office/officeart/2005/8/layout/hProcess4"/>
    <dgm:cxn modelId="{A1595EA6-F3A0-44F7-88E2-65BB5AA29814}" type="presOf" srcId="{1F3A147E-9E16-4762-B82D-703B3E39EC7F}" destId="{ABFDCAC9-712C-4B49-84E5-40F4382CE555}" srcOrd="0" destOrd="0" presId="urn:microsoft.com/office/officeart/2005/8/layout/hProcess4"/>
    <dgm:cxn modelId="{F6D5719B-764B-4A16-B287-FD1379551FC7}" type="presOf" srcId="{2DB1A0DB-8536-4E56-ACF2-C1B578CA54D7}" destId="{683E3115-9A99-4342-AADC-59E77DF8F772}" srcOrd="1" destOrd="1" presId="urn:microsoft.com/office/officeart/2005/8/layout/hProcess4"/>
    <dgm:cxn modelId="{096CB0D3-0BA0-4587-88C7-B9997ED52D96}" type="presOf" srcId="{94BDFAD6-2492-4379-B74E-ACD2A6C546F4}" destId="{2C923CF2-9F13-44DA-A409-1606667335EB}" srcOrd="1" destOrd="0" presId="urn:microsoft.com/office/officeart/2005/8/layout/hProcess4"/>
    <dgm:cxn modelId="{66A71542-D55D-45D6-80D5-EFBD21C8CF9C}" type="presOf" srcId="{AFC8B733-204D-4BB8-B247-20F953AFD81C}" destId="{6409A255-A732-4ABC-A7B1-EEB94456B691}" srcOrd="0" destOrd="0" presId="urn:microsoft.com/office/officeart/2005/8/layout/hProcess4"/>
    <dgm:cxn modelId="{698FC35F-3010-4344-9E2E-BAD9AC22AB18}" srcId="{300294B5-1ECD-4030-B659-9610311CFA64}" destId="{D0D03BD0-08D5-41C7-AE53-F7C1A0DC9DBF}" srcOrd="0" destOrd="0" parTransId="{ABDCF078-76E9-4750-B280-DDEE0F7BA9DC}" sibTransId="{B6DE9AF9-C9E1-4469-AD5F-7528716AB0E8}"/>
    <dgm:cxn modelId="{041A259A-7339-4388-8B6D-2D3718B8BB3E}" type="presOf" srcId="{2DB1A0DB-8536-4E56-ACF2-C1B578CA54D7}" destId="{34389543-D93C-4FA5-ADC6-249F29D4BF34}" srcOrd="0" destOrd="1" presId="urn:microsoft.com/office/officeart/2005/8/layout/hProcess4"/>
    <dgm:cxn modelId="{F8D1AE9E-D38C-4420-9421-A3B313CE992B}" type="presOf" srcId="{081847DD-1067-4915-8809-CC7EEB94FB61}" destId="{0F0ED179-13F5-4C88-94E1-0CC1B203527A}" srcOrd="1" destOrd="0" presId="urn:microsoft.com/office/officeart/2005/8/layout/hProcess4"/>
    <dgm:cxn modelId="{1094480E-D12C-4267-A7D6-C24B561665CF}" type="presOf" srcId="{D0D03BD0-08D5-41C7-AE53-F7C1A0DC9DBF}" destId="{683E3115-9A99-4342-AADC-59E77DF8F772}" srcOrd="1" destOrd="0" presId="urn:microsoft.com/office/officeart/2005/8/layout/hProcess4"/>
    <dgm:cxn modelId="{C6E3D7A3-064C-4447-9A05-9F0D753B81BC}" srcId="{DE848D51-EC9C-4B78-B822-9B62C4CE90E3}" destId="{419ED98A-51B2-46F7-BE1C-04919549A61C}" srcOrd="2" destOrd="0" parTransId="{08E36F91-1DA0-4009-A6DC-D77589F447A1}" sibTransId="{39A599BB-2872-4BEB-9E6A-44EF6122B310}"/>
    <dgm:cxn modelId="{8041AF2C-D9A6-4053-8136-D97B33A35338}" srcId="{DE848D51-EC9C-4B78-B822-9B62C4CE90E3}" destId="{300294B5-1ECD-4030-B659-9610311CFA64}" srcOrd="3" destOrd="0" parTransId="{054558C1-DBC4-4848-841F-F028CE77FDB9}" sibTransId="{B4CDCF2D-553C-4D68-BC66-E8160D7C0B5F}"/>
    <dgm:cxn modelId="{BCF22CA6-3A85-4CCF-844E-2EF4E51ED783}" type="presParOf" srcId="{E4FF38AB-E7EC-495F-A7E8-98A9B79A8694}" destId="{88997724-E06B-484B-A88F-C123AAC15B88}" srcOrd="0" destOrd="0" presId="urn:microsoft.com/office/officeart/2005/8/layout/hProcess4"/>
    <dgm:cxn modelId="{8AC7DF77-9AE8-4D34-B3BC-17E060DAC721}" type="presParOf" srcId="{E4FF38AB-E7EC-495F-A7E8-98A9B79A8694}" destId="{89593B40-2366-4827-B8FA-A0B6C6DF38D2}" srcOrd="1" destOrd="0" presId="urn:microsoft.com/office/officeart/2005/8/layout/hProcess4"/>
    <dgm:cxn modelId="{4D4B4AEA-C4AC-43B4-8BC4-279715271755}" type="presParOf" srcId="{E4FF38AB-E7EC-495F-A7E8-98A9B79A8694}" destId="{C554922C-838B-45C5-ABEE-778C64478E96}" srcOrd="2" destOrd="0" presId="urn:microsoft.com/office/officeart/2005/8/layout/hProcess4"/>
    <dgm:cxn modelId="{70C54148-78AD-4E7D-8DED-A84369EBA5FC}" type="presParOf" srcId="{C554922C-838B-45C5-ABEE-778C64478E96}" destId="{914970BF-9285-41BE-B999-7BB047C04A2B}" srcOrd="0" destOrd="0" presId="urn:microsoft.com/office/officeart/2005/8/layout/hProcess4"/>
    <dgm:cxn modelId="{B57E4D92-54E8-4971-B052-25DA9F4ACFFA}" type="presParOf" srcId="{914970BF-9285-41BE-B999-7BB047C04A2B}" destId="{40131A13-A642-4A4C-BB38-09E9BFC2E1CA}" srcOrd="0" destOrd="0" presId="urn:microsoft.com/office/officeart/2005/8/layout/hProcess4"/>
    <dgm:cxn modelId="{E0A28AF6-73FC-4AD0-B665-1ECAE0821551}" type="presParOf" srcId="{914970BF-9285-41BE-B999-7BB047C04A2B}" destId="{58C37532-E7A2-4C52-9F3F-29832620D769}" srcOrd="1" destOrd="0" presId="urn:microsoft.com/office/officeart/2005/8/layout/hProcess4"/>
    <dgm:cxn modelId="{02E87467-C7E3-4B77-92DC-221F1971B1E3}" type="presParOf" srcId="{914970BF-9285-41BE-B999-7BB047C04A2B}" destId="{2C923CF2-9F13-44DA-A409-1606667335EB}" srcOrd="2" destOrd="0" presId="urn:microsoft.com/office/officeart/2005/8/layout/hProcess4"/>
    <dgm:cxn modelId="{6969719E-6484-4977-8587-C770743F82A1}" type="presParOf" srcId="{914970BF-9285-41BE-B999-7BB047C04A2B}" destId="{68740092-7F20-48AE-87AB-C5A611393FAD}" srcOrd="3" destOrd="0" presId="urn:microsoft.com/office/officeart/2005/8/layout/hProcess4"/>
    <dgm:cxn modelId="{FDE7EEC3-CD48-4ED9-9F59-7AA649B8DB3E}" type="presParOf" srcId="{914970BF-9285-41BE-B999-7BB047C04A2B}" destId="{CE62E840-93C8-4F10-B72E-602253B1DBAB}" srcOrd="4" destOrd="0" presId="urn:microsoft.com/office/officeart/2005/8/layout/hProcess4"/>
    <dgm:cxn modelId="{7CBBA1B3-311E-452F-801B-0425BA77E66F}" type="presParOf" srcId="{C554922C-838B-45C5-ABEE-778C64478E96}" destId="{A2819173-2F03-439A-9092-655F4F0D8D1C}" srcOrd="1" destOrd="0" presId="urn:microsoft.com/office/officeart/2005/8/layout/hProcess4"/>
    <dgm:cxn modelId="{AA66F1DC-5446-41C2-89F9-09D562DF048D}" type="presParOf" srcId="{C554922C-838B-45C5-ABEE-778C64478E96}" destId="{CD8A7A12-7E36-41CA-9857-2D811967BC8D}" srcOrd="2" destOrd="0" presId="urn:microsoft.com/office/officeart/2005/8/layout/hProcess4"/>
    <dgm:cxn modelId="{67F2BA61-CA2F-4E34-BACD-4540176249C9}" type="presParOf" srcId="{CD8A7A12-7E36-41CA-9857-2D811967BC8D}" destId="{CAC5D483-3503-48D3-A058-79164EF2143C}" srcOrd="0" destOrd="0" presId="urn:microsoft.com/office/officeart/2005/8/layout/hProcess4"/>
    <dgm:cxn modelId="{F2F1C8C7-9135-4420-B65C-9027E78AD0AA}" type="presParOf" srcId="{CD8A7A12-7E36-41CA-9857-2D811967BC8D}" destId="{9DF345B3-2F92-4B09-B787-AE8CC8164D3A}" srcOrd="1" destOrd="0" presId="urn:microsoft.com/office/officeart/2005/8/layout/hProcess4"/>
    <dgm:cxn modelId="{BB2367D1-07D0-404B-905A-84AE7EC1A0D5}" type="presParOf" srcId="{CD8A7A12-7E36-41CA-9857-2D811967BC8D}" destId="{0F0ED179-13F5-4C88-94E1-0CC1B203527A}" srcOrd="2" destOrd="0" presId="urn:microsoft.com/office/officeart/2005/8/layout/hProcess4"/>
    <dgm:cxn modelId="{248B05C4-8615-44DC-B36B-2AE16B8950DB}" type="presParOf" srcId="{CD8A7A12-7E36-41CA-9857-2D811967BC8D}" destId="{6409A255-A732-4ABC-A7B1-EEB94456B691}" srcOrd="3" destOrd="0" presId="urn:microsoft.com/office/officeart/2005/8/layout/hProcess4"/>
    <dgm:cxn modelId="{284AD23B-C59D-4DC4-90A8-47D3D44ADBBA}" type="presParOf" srcId="{CD8A7A12-7E36-41CA-9857-2D811967BC8D}" destId="{EBF8E594-82BE-4EB0-AEE6-5961F3F7AF4C}" srcOrd="4" destOrd="0" presId="urn:microsoft.com/office/officeart/2005/8/layout/hProcess4"/>
    <dgm:cxn modelId="{9200209F-303E-46CE-9986-C48F6DC468BE}" type="presParOf" srcId="{C554922C-838B-45C5-ABEE-778C64478E96}" destId="{C7EE1A37-60F0-4558-B3F0-736CCD3294B2}" srcOrd="3" destOrd="0" presId="urn:microsoft.com/office/officeart/2005/8/layout/hProcess4"/>
    <dgm:cxn modelId="{221F6F87-02A5-4E99-BEA0-CD356A1DC297}" type="presParOf" srcId="{C554922C-838B-45C5-ABEE-778C64478E96}" destId="{983BBBE7-6FEC-433E-9962-ED4A84470E83}" srcOrd="4" destOrd="0" presId="urn:microsoft.com/office/officeart/2005/8/layout/hProcess4"/>
    <dgm:cxn modelId="{6822B0A8-9188-419E-ADD7-DBBAF992897F}" type="presParOf" srcId="{983BBBE7-6FEC-433E-9962-ED4A84470E83}" destId="{B558F181-D9E1-4398-B9CB-DE602FEEF53A}" srcOrd="0" destOrd="0" presId="urn:microsoft.com/office/officeart/2005/8/layout/hProcess4"/>
    <dgm:cxn modelId="{8DE7A489-9CB1-46C8-9056-0D11CDF1B053}" type="presParOf" srcId="{983BBBE7-6FEC-433E-9962-ED4A84470E83}" destId="{ABFDCAC9-712C-4B49-84E5-40F4382CE555}" srcOrd="1" destOrd="0" presId="urn:microsoft.com/office/officeart/2005/8/layout/hProcess4"/>
    <dgm:cxn modelId="{D4D9F12B-0E88-4F79-9C15-7E6700F4EFB1}" type="presParOf" srcId="{983BBBE7-6FEC-433E-9962-ED4A84470E83}" destId="{42E9A829-91BE-4DCE-9273-A2748E443968}" srcOrd="2" destOrd="0" presId="urn:microsoft.com/office/officeart/2005/8/layout/hProcess4"/>
    <dgm:cxn modelId="{123D4189-A2A5-47F8-A579-63691A770938}" type="presParOf" srcId="{983BBBE7-6FEC-433E-9962-ED4A84470E83}" destId="{386E8F02-99AC-495D-9CBE-1621E4616088}" srcOrd="3" destOrd="0" presId="urn:microsoft.com/office/officeart/2005/8/layout/hProcess4"/>
    <dgm:cxn modelId="{D5143C85-F063-40AB-8E77-4C624DFFA4DC}" type="presParOf" srcId="{983BBBE7-6FEC-433E-9962-ED4A84470E83}" destId="{5A948608-1C22-49C8-9250-23E41AE785F6}" srcOrd="4" destOrd="0" presId="urn:microsoft.com/office/officeart/2005/8/layout/hProcess4"/>
    <dgm:cxn modelId="{D74941D4-5B3A-478E-9D5A-4AB338124A1A}" type="presParOf" srcId="{C554922C-838B-45C5-ABEE-778C64478E96}" destId="{A417C7D4-A164-403B-8FFA-8DAA0EBD0A4E}" srcOrd="5" destOrd="0" presId="urn:microsoft.com/office/officeart/2005/8/layout/hProcess4"/>
    <dgm:cxn modelId="{EE963809-1801-488A-AA24-8D8DA1919C85}" type="presParOf" srcId="{C554922C-838B-45C5-ABEE-778C64478E96}" destId="{96DCAA55-7232-4B46-8D8F-6F68CEC2C235}" srcOrd="6" destOrd="0" presId="urn:microsoft.com/office/officeart/2005/8/layout/hProcess4"/>
    <dgm:cxn modelId="{260707A7-FD15-4022-9792-FB7DFBA8BDB8}" type="presParOf" srcId="{96DCAA55-7232-4B46-8D8F-6F68CEC2C235}" destId="{19269D4D-C2B7-4BEE-BAEF-3190CFED6AEF}" srcOrd="0" destOrd="0" presId="urn:microsoft.com/office/officeart/2005/8/layout/hProcess4"/>
    <dgm:cxn modelId="{9E6D5270-A6D8-4A80-8B9C-E0AAB235D452}" type="presParOf" srcId="{96DCAA55-7232-4B46-8D8F-6F68CEC2C235}" destId="{34389543-D93C-4FA5-ADC6-249F29D4BF34}" srcOrd="1" destOrd="0" presId="urn:microsoft.com/office/officeart/2005/8/layout/hProcess4"/>
    <dgm:cxn modelId="{68F65DDB-1F1B-4F1A-B49B-3B035ED64765}" type="presParOf" srcId="{96DCAA55-7232-4B46-8D8F-6F68CEC2C235}" destId="{683E3115-9A99-4342-AADC-59E77DF8F772}" srcOrd="2" destOrd="0" presId="urn:microsoft.com/office/officeart/2005/8/layout/hProcess4"/>
    <dgm:cxn modelId="{06D50B51-F6A0-425B-80ED-FB503A6BF263}" type="presParOf" srcId="{96DCAA55-7232-4B46-8D8F-6F68CEC2C235}" destId="{4DDA9A10-D316-45D1-8204-F9F154E1DB3C}" srcOrd="3" destOrd="0" presId="urn:microsoft.com/office/officeart/2005/8/layout/hProcess4"/>
    <dgm:cxn modelId="{AD2764F8-6C8D-4144-9D1B-8F0E363981BB}" type="presParOf" srcId="{96DCAA55-7232-4B46-8D8F-6F68CEC2C235}" destId="{2E56B872-09DC-4244-AECF-3179190AD17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C37532-E7A2-4C52-9F3F-29832620D769}">
      <dsp:nvSpPr>
        <dsp:cNvPr id="0" name=""/>
        <dsp:cNvSpPr/>
      </dsp:nvSpPr>
      <dsp:spPr>
        <a:xfrm>
          <a:off x="1093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3497AE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Free Leads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Direct Mail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sp:txBody>
      <dsp:txXfrm>
        <a:off x="1093" y="1880408"/>
        <a:ext cx="1814986" cy="1176201"/>
      </dsp:txXfrm>
    </dsp:sp>
    <dsp:sp modelId="{A2819173-2F03-439A-9092-655F4F0D8D1C}">
      <dsp:nvSpPr>
        <dsp:cNvPr id="0" name=""/>
        <dsp:cNvSpPr/>
      </dsp:nvSpPr>
      <dsp:spPr>
        <a:xfrm>
          <a:off x="1034332" y="2284585"/>
          <a:ext cx="1931211" cy="1931211"/>
        </a:xfrm>
        <a:prstGeom prst="leftCircularArrow">
          <a:avLst>
            <a:gd name="adj1" fmla="val 2792"/>
            <a:gd name="adj2" fmla="val 340741"/>
            <a:gd name="adj3" fmla="val 2116252"/>
            <a:gd name="adj4" fmla="val 9024489"/>
            <a:gd name="adj5" fmla="val 3258"/>
          </a:avLst>
        </a:prstGeom>
        <a:gradFill rotWithShape="0">
          <a:gsLst>
            <a:gs pos="0">
              <a:srgbClr val="3497A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3497A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3497A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3497A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740092-7F20-48AE-87AB-C5A611393FAD}">
      <dsp:nvSpPr>
        <dsp:cNvPr id="0" name=""/>
        <dsp:cNvSpPr/>
      </dsp:nvSpPr>
      <dsp:spPr>
        <a:xfrm>
          <a:off x="404423" y="3056609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3497A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3497A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3497A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3497A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Marketing</a:t>
          </a:r>
          <a:endParaRPr lang="en-US" sz="19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404423" y="3056609"/>
        <a:ext cx="1613321" cy="641564"/>
      </dsp:txXfrm>
    </dsp:sp>
    <dsp:sp modelId="{9DF345B3-2F92-4B09-B787-AE8CC8164D3A}">
      <dsp:nvSpPr>
        <dsp:cNvPr id="0" name=""/>
        <dsp:cNvSpPr/>
      </dsp:nvSpPr>
      <dsp:spPr>
        <a:xfrm>
          <a:off x="2274547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DF804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Landing Pages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Answering Service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sp:txBody>
      <dsp:txXfrm>
        <a:off x="2274547" y="2201190"/>
        <a:ext cx="1814986" cy="1176201"/>
      </dsp:txXfrm>
    </dsp:sp>
    <dsp:sp modelId="{C7EE1A37-60F0-4558-B3F0-736CCD3294B2}">
      <dsp:nvSpPr>
        <dsp:cNvPr id="0" name=""/>
        <dsp:cNvSpPr/>
      </dsp:nvSpPr>
      <dsp:spPr>
        <a:xfrm>
          <a:off x="3292662" y="983307"/>
          <a:ext cx="2163126" cy="2163126"/>
        </a:xfrm>
        <a:prstGeom prst="circularArrow">
          <a:avLst>
            <a:gd name="adj1" fmla="val 2493"/>
            <a:gd name="adj2" fmla="val 302097"/>
            <a:gd name="adj3" fmla="val 19522392"/>
            <a:gd name="adj4" fmla="val 12575511"/>
            <a:gd name="adj5" fmla="val 2909"/>
          </a:avLst>
        </a:prstGeom>
        <a:gradFill rotWithShape="0">
          <a:gsLst>
            <a:gs pos="0">
              <a:srgbClr val="DF8045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DF8045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DF804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DF804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09A255-A732-4ABC-A7B1-EEB94456B691}">
      <dsp:nvSpPr>
        <dsp:cNvPr id="0" name=""/>
        <dsp:cNvSpPr/>
      </dsp:nvSpPr>
      <dsp:spPr>
        <a:xfrm>
          <a:off x="2677877" y="1559625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F8045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DF8045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DF804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DF804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Lead Intake</a:t>
          </a:r>
          <a:endParaRPr lang="en-US" sz="19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2677877" y="1559625"/>
        <a:ext cx="1613321" cy="641564"/>
      </dsp:txXfrm>
    </dsp:sp>
    <dsp:sp modelId="{ABFDCAC9-712C-4B49-84E5-40F4382CE555}">
      <dsp:nvSpPr>
        <dsp:cNvPr id="0" name=""/>
        <dsp:cNvSpPr/>
      </dsp:nvSpPr>
      <dsp:spPr>
        <a:xfrm>
          <a:off x="4548001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7DCC2E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Follow Up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Autoresponder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sp:txBody>
      <dsp:txXfrm>
        <a:off x="4548001" y="1880408"/>
        <a:ext cx="1814986" cy="1176201"/>
      </dsp:txXfrm>
    </dsp:sp>
    <dsp:sp modelId="{A417C7D4-A164-403B-8FFA-8DAA0EBD0A4E}">
      <dsp:nvSpPr>
        <dsp:cNvPr id="0" name=""/>
        <dsp:cNvSpPr/>
      </dsp:nvSpPr>
      <dsp:spPr>
        <a:xfrm>
          <a:off x="5581241" y="2284585"/>
          <a:ext cx="1931211" cy="1931211"/>
        </a:xfrm>
        <a:prstGeom prst="leftCircularArrow">
          <a:avLst>
            <a:gd name="adj1" fmla="val 2792"/>
            <a:gd name="adj2" fmla="val 340741"/>
            <a:gd name="adj3" fmla="val 2116252"/>
            <a:gd name="adj4" fmla="val 9024489"/>
            <a:gd name="adj5" fmla="val 3258"/>
          </a:avLst>
        </a:prstGeom>
        <a:gradFill rotWithShape="0">
          <a:gsLst>
            <a:gs pos="0">
              <a:srgbClr val="7DCC2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7DCC2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7DCC2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7DCC2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6E8F02-99AC-495D-9CBE-1621E4616088}">
      <dsp:nvSpPr>
        <dsp:cNvPr id="0" name=""/>
        <dsp:cNvSpPr/>
      </dsp:nvSpPr>
      <dsp:spPr>
        <a:xfrm>
          <a:off x="4951331" y="3056609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DCC2E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7DCC2E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7DCC2E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7DCC2E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Contact Management</a:t>
          </a:r>
          <a:endParaRPr lang="en-US" sz="19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4951331" y="3056609"/>
        <a:ext cx="1613321" cy="641564"/>
      </dsp:txXfrm>
    </dsp:sp>
    <dsp:sp modelId="{34389543-D93C-4FA5-ADC6-249F29D4BF34}">
      <dsp:nvSpPr>
        <dsp:cNvPr id="0" name=""/>
        <dsp:cNvSpPr/>
      </dsp:nvSpPr>
      <dsp:spPr>
        <a:xfrm>
          <a:off x="6821455" y="1880408"/>
          <a:ext cx="1814986" cy="149698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FF992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Right Strategy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Close</a:t>
          </a:r>
          <a:endParaRPr lang="en-US" sz="19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sp:txBody>
      <dsp:txXfrm>
        <a:off x="6821455" y="2201190"/>
        <a:ext cx="1814986" cy="1176201"/>
      </dsp:txXfrm>
    </dsp:sp>
    <dsp:sp modelId="{4DDA9A10-D316-45D1-8204-F9F154E1DB3C}">
      <dsp:nvSpPr>
        <dsp:cNvPr id="0" name=""/>
        <dsp:cNvSpPr/>
      </dsp:nvSpPr>
      <dsp:spPr>
        <a:xfrm>
          <a:off x="7224785" y="1559625"/>
          <a:ext cx="1613321" cy="6415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9929">
                <a:hueOff val="0"/>
                <a:satOff val="0"/>
                <a:lumOff val="0"/>
                <a:alphaOff val="0"/>
                <a:shade val="15000"/>
                <a:satMod val="180000"/>
              </a:srgbClr>
            </a:gs>
            <a:gs pos="50000">
              <a:srgbClr val="FF9929">
                <a:hueOff val="0"/>
                <a:satOff val="0"/>
                <a:lumOff val="0"/>
                <a:alphaOff val="0"/>
                <a:shade val="45000"/>
                <a:satMod val="170000"/>
              </a:srgbClr>
            </a:gs>
            <a:gs pos="70000">
              <a:srgbClr val="FF9929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rgbClr>
            </a:gs>
            <a:gs pos="100000">
              <a:srgbClr val="FF9929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rgb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4 Outcomes</a:t>
          </a:r>
          <a:endParaRPr lang="en-US" sz="19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7224785" y="1559625"/>
        <a:ext cx="1613321" cy="641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Essentials of Building 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Buyers’ List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process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170009767"/>
              </p:ext>
            </p:extLst>
          </p:nvPr>
        </p:nvGraphicFramePr>
        <p:xfrm>
          <a:off x="152400" y="14478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4038600"/>
            <a:ext cx="14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phone calls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Remember …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Cash Buyers are Best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Recurring Buyers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Courier New" panose="02070309020205020404" pitchFamily="49" charset="0"/>
              <a:buChar char="o"/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</a:rPr>
              <a:t>Landlords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Courier New" panose="02070309020205020404" pitchFamily="49" charset="0"/>
              <a:buChar char="o"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Rehabbers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Courier New" panose="02070309020205020404" pitchFamily="49" charset="0"/>
              <a:buChar char="o"/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</a:rPr>
              <a:t>Investors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Build your “Avatar” of Your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Perfect Buyer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2286000"/>
            <a:ext cx="20288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How to Choose the Right Area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Look for cash sale activity in the last 6 months</a:t>
            </a:r>
            <a:r>
              <a:rPr lang="en-US" sz="3200" dirty="0">
                <a:solidFill>
                  <a:schemeClr val="tx2"/>
                </a:solidFill>
                <a:latin typeface="Calibri" pitchFamily="34" charset="0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</a:rPr>
              <a:t>(MLS)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Look at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DOM (Days on the Market)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Be careful about distressed areas (high sales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dirty="0">
                <a:solidFill>
                  <a:schemeClr val="tx2"/>
                </a:solidFill>
                <a:latin typeface="Calibri" pitchFamily="34" charset="0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</a:rPr>
              <a:t>but highly discounted)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4876800"/>
            <a:ext cx="2438400" cy="18576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xmlns="" val="2832183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51078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“My Favorite” Ways to Build a Buyers’ List</a:t>
            </a:r>
            <a:endParaRPr lang="en-US" sz="4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en-US" sz="4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MLS Search </a:t>
            </a: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latin typeface="Calibri" pitchFamily="34" charset="0"/>
              </a:rPr>
              <a:t>	Look for properties/cash buyers in the </a:t>
            </a:r>
            <a:r>
              <a:rPr lang="en-US" sz="3600" dirty="0" smtClean="0">
                <a:latin typeface="Calibri" pitchFamily="34" charset="0"/>
              </a:rPr>
              <a:t>last </a:t>
            </a:r>
            <a:r>
              <a:rPr lang="en-US" sz="3600" dirty="0">
                <a:latin typeface="Calibri" pitchFamily="34" charset="0"/>
              </a:rPr>
              <a:t>6 months</a:t>
            </a:r>
            <a:r>
              <a:rPr lang="en-US" sz="3600" dirty="0" smtClean="0">
                <a:latin typeface="Calibri" pitchFamily="34" charset="0"/>
              </a:rPr>
              <a:t>.</a:t>
            </a:r>
          </a:p>
          <a:p>
            <a:endParaRPr lang="en-US" sz="3600" dirty="0" smtClean="0">
              <a:latin typeface="Calibri" pitchFamily="34" charset="0"/>
            </a:endParaRPr>
          </a:p>
          <a:p>
            <a:r>
              <a:rPr lang="en-US" sz="4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Social Media</a:t>
            </a:r>
            <a:endParaRPr lang="en-US" sz="4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latin typeface="Calibri" pitchFamily="34" charset="0"/>
              </a:rPr>
              <a:t>	</a:t>
            </a:r>
            <a:r>
              <a:rPr lang="en-US" sz="3600" dirty="0" smtClean="0">
                <a:latin typeface="Calibri" pitchFamily="34" charset="0"/>
              </a:rPr>
              <a:t>Facebook, </a:t>
            </a:r>
            <a:r>
              <a:rPr lang="en-US" sz="3600" dirty="0" err="1" smtClean="0">
                <a:latin typeface="Calibri" pitchFamily="34" charset="0"/>
              </a:rPr>
              <a:t>Linkedin</a:t>
            </a:r>
            <a:r>
              <a:rPr lang="en-US" sz="3600" dirty="0" smtClean="0">
                <a:latin typeface="Calibri" pitchFamily="34" charset="0"/>
              </a:rPr>
              <a:t>, Twitter, Google+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 smtClean="0">
                <a:latin typeface="Calibri" pitchFamily="34" charset="0"/>
              </a:rPr>
              <a:t>Join groups, read posts, post yourself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3600" dirty="0">
              <a:latin typeface="Calibri" pitchFamily="34" charset="0"/>
            </a:endParaRPr>
          </a:p>
          <a:p>
            <a:r>
              <a:rPr lang="en-US" sz="4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Landing Page</a:t>
            </a:r>
            <a:endParaRPr lang="en-US" sz="4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latin typeface="Calibri" pitchFamily="34" charset="0"/>
              </a:rPr>
              <a:t>	</a:t>
            </a:r>
            <a:r>
              <a:rPr lang="en-US" sz="3600" dirty="0" smtClean="0">
                <a:latin typeface="Calibri" pitchFamily="34" charset="0"/>
              </a:rPr>
              <a:t>Optimized for your area and keywords.</a:t>
            </a:r>
            <a:endParaRPr lang="en-US" sz="3600" dirty="0"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51078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“My Favorite” Ways to Build a Buyers’ List</a:t>
            </a:r>
            <a:endParaRPr lang="en-US" sz="4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Auctions</a:t>
            </a: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latin typeface="Calibri" pitchFamily="34" charset="0"/>
              </a:rPr>
              <a:t>	</a:t>
            </a:r>
            <a:r>
              <a:rPr lang="en-US" sz="4400" dirty="0" smtClean="0">
                <a:latin typeface="Calibri" pitchFamily="34" charset="0"/>
              </a:rPr>
              <a:t>Attend auctions and exchange business cards.</a:t>
            </a:r>
          </a:p>
          <a:p>
            <a:pPr marL="1485900" lvl="2" indent="-571500">
              <a:spcBef>
                <a:spcPts val="37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latin typeface="Calibri" pitchFamily="34" charset="0"/>
              </a:rPr>
              <a:t>Court </a:t>
            </a:r>
            <a:r>
              <a:rPr lang="en-US" sz="4400" dirty="0" smtClean="0">
                <a:latin typeface="Calibri" pitchFamily="34" charset="0"/>
              </a:rPr>
              <a:t>Auctions (Foreclosures)</a:t>
            </a:r>
            <a:endParaRPr lang="en-US" sz="4400" dirty="0">
              <a:latin typeface="Calibri" pitchFamily="34" charset="0"/>
            </a:endParaRPr>
          </a:p>
          <a:p>
            <a:pPr marL="1485900" lvl="2" indent="-571500">
              <a:spcBef>
                <a:spcPts val="37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latin typeface="Calibri" pitchFamily="34" charset="0"/>
              </a:rPr>
              <a:t>Private Auctions</a:t>
            </a:r>
          </a:p>
          <a:p>
            <a:pPr lvl="3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defRPr/>
            </a:pPr>
            <a:r>
              <a:rPr lang="en-US" sz="4400" dirty="0" smtClean="0">
                <a:latin typeface="Calibri" pitchFamily="34" charset="0"/>
              </a:rPr>
              <a:t>	HudsonandMarshall.com</a:t>
            </a:r>
            <a:endParaRPr lang="en-US" sz="4400" dirty="0">
              <a:latin typeface="Calibri" pitchFamily="34" charset="0"/>
            </a:endParaRPr>
          </a:p>
          <a:p>
            <a:pPr lvl="3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defRPr/>
            </a:pPr>
            <a:r>
              <a:rPr lang="en-US" sz="4400" dirty="0" smtClean="0">
                <a:latin typeface="Calibri" pitchFamily="34" charset="0"/>
              </a:rPr>
              <a:t>	WilliamsandWilliams.com</a:t>
            </a:r>
            <a:endParaRPr lang="en-US" sz="4400" dirty="0">
              <a:latin typeface="Calibri" pitchFamily="34" charset="0"/>
            </a:endParaRPr>
          </a:p>
          <a:p>
            <a:endParaRPr lang="en-US" sz="3600" dirty="0" smtClean="0">
              <a:latin typeface="Calibri" pitchFamily="34" charset="0"/>
            </a:endParaRPr>
          </a:p>
          <a:p>
            <a:endParaRPr lang="en-US" sz="3600" dirty="0" smtClean="0">
              <a:latin typeface="Calibri" pitchFamily="34" charset="0"/>
            </a:endParaRPr>
          </a:p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Networking/Real Estate Club Meetings (REIA)</a:t>
            </a:r>
            <a:endParaRPr lang="en-US" sz="5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4400" dirty="0" smtClean="0">
                <a:latin typeface="Calibri" pitchFamily="34" charset="0"/>
              </a:rPr>
              <a:t>Landlord meetings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4400" dirty="0" smtClean="0">
                <a:latin typeface="Calibri" pitchFamily="34" charset="0"/>
              </a:rPr>
              <a:t>IRA information/training meetings</a:t>
            </a:r>
          </a:p>
          <a:p>
            <a:endParaRPr lang="en-US" sz="3600" dirty="0">
              <a:latin typeface="Calibri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792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51078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Other Ways to Build a Buyers’ List</a:t>
            </a:r>
            <a:endParaRPr lang="en-US" sz="4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29981"/>
            <a:ext cx="8229600" cy="51054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Bandit Signs</a:t>
            </a: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3600" dirty="0">
                <a:latin typeface="Calibri" pitchFamily="34" charset="0"/>
              </a:rPr>
              <a:t>	</a:t>
            </a:r>
            <a:r>
              <a:rPr lang="en-US" sz="4400" dirty="0" smtClean="0">
                <a:latin typeface="Calibri" pitchFamily="34" charset="0"/>
              </a:rPr>
              <a:t>Yellow corrugated 18x24</a:t>
            </a:r>
          </a:p>
          <a:p>
            <a:pPr marL="1485900" lvl="2" indent="-571500">
              <a:spcBef>
                <a:spcPts val="37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400" dirty="0" smtClean="0">
                <a:latin typeface="Calibri" pitchFamily="34" charset="0"/>
              </a:rPr>
              <a:t>Handwritten – mid to lower price level homes</a:t>
            </a:r>
          </a:p>
          <a:p>
            <a:pPr marL="1485900" lvl="2" indent="-571500">
              <a:spcBef>
                <a:spcPts val="37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400" dirty="0" smtClean="0">
                <a:latin typeface="Calibri" pitchFamily="34" charset="0"/>
              </a:rPr>
              <a:t>Pre-printed – mid to higher price level homes</a:t>
            </a:r>
          </a:p>
          <a:p>
            <a:pPr lvl="3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defRPr/>
            </a:pPr>
            <a:r>
              <a:rPr lang="en-US" sz="4400" dirty="0" smtClean="0">
                <a:latin typeface="Calibri" pitchFamily="34" charset="0"/>
              </a:rPr>
              <a:t>	</a:t>
            </a:r>
            <a:endParaRPr lang="en-US" sz="3600" dirty="0" smtClean="0">
              <a:latin typeface="Calibri" pitchFamily="34" charset="0"/>
            </a:endParaRPr>
          </a:p>
          <a:p>
            <a:endParaRPr lang="en-US" sz="3600" dirty="0" smtClean="0">
              <a:latin typeface="Calibri" pitchFamily="34" charset="0"/>
            </a:endParaRPr>
          </a:p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Wholesalers</a:t>
            </a:r>
            <a:endParaRPr lang="en-US" sz="5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4400" dirty="0" smtClean="0">
                <a:latin typeface="Calibri" pitchFamily="34" charset="0"/>
              </a:rPr>
              <a:t>Co-wholesale</a:t>
            </a:r>
          </a:p>
          <a:p>
            <a:pPr lvl="1"/>
            <a:endParaRPr lang="en-US" sz="4400" dirty="0" smtClean="0">
              <a:latin typeface="Calibri" pitchFamily="34" charset="0"/>
            </a:endParaRPr>
          </a:p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Online Advertising/Software Tool</a:t>
            </a:r>
            <a:endParaRPr lang="en-US" sz="5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4400" dirty="0" smtClean="0">
                <a:latin typeface="Calibri" pitchFamily="34" charset="0"/>
              </a:rPr>
              <a:t>Craigslist, </a:t>
            </a:r>
            <a:r>
              <a:rPr lang="en-US" sz="4400" dirty="0" err="1" smtClean="0">
                <a:latin typeface="Calibri" pitchFamily="34" charset="0"/>
              </a:rPr>
              <a:t>Backpage</a:t>
            </a:r>
            <a:r>
              <a:rPr lang="en-US" sz="4400" dirty="0" smtClean="0">
                <a:latin typeface="Calibri" pitchFamily="34" charset="0"/>
              </a:rPr>
              <a:t>, </a:t>
            </a:r>
            <a:r>
              <a:rPr lang="en-US" sz="4400" dirty="0" err="1" smtClean="0">
                <a:latin typeface="Calibri" pitchFamily="34" charset="0"/>
              </a:rPr>
              <a:t>BiggerPockets</a:t>
            </a:r>
            <a:r>
              <a:rPr lang="en-US" sz="4400" dirty="0" smtClean="0">
                <a:latin typeface="Calibri" pitchFamily="34" charset="0"/>
              </a:rPr>
              <a:t>, Meetup</a:t>
            </a:r>
          </a:p>
          <a:p>
            <a:pPr lvl="1"/>
            <a:endParaRPr lang="en-US" sz="4400" dirty="0" smtClean="0">
              <a:latin typeface="Calibri" pitchFamily="34" charset="0"/>
            </a:endParaRPr>
          </a:p>
          <a:p>
            <a:r>
              <a:rPr 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“For Rent” Signs</a:t>
            </a:r>
            <a:endParaRPr lang="en-US" sz="5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4400" dirty="0" smtClean="0">
                <a:latin typeface="Calibri" pitchFamily="34" charset="0"/>
              </a:rPr>
              <a:t>Landlords are possible buyers/investors</a:t>
            </a:r>
            <a:endParaRPr lang="en-US" sz="4400" dirty="0">
              <a:latin typeface="Calibri" pitchFamily="34" charset="0"/>
            </a:endParaRPr>
          </a:p>
          <a:p>
            <a:pPr lvl="1"/>
            <a:endParaRPr lang="en-US" sz="4400" dirty="0">
              <a:latin typeface="Calibri" pitchFamily="34" charset="0"/>
            </a:endParaRPr>
          </a:p>
          <a:p>
            <a:pPr lvl="1"/>
            <a:endParaRPr lang="en-US" sz="4400" dirty="0" smtClean="0">
              <a:latin typeface="Calibri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endParaRPr lang="en-US" sz="4400" dirty="0">
              <a:latin typeface="Calibri" pitchFamily="34" charset="0"/>
            </a:endParaRPr>
          </a:p>
          <a:p>
            <a:pPr lvl="1"/>
            <a:endParaRPr lang="en-US" sz="4400" dirty="0" smtClean="0">
              <a:latin typeface="Calibri" pitchFamily="34" charset="0"/>
            </a:endParaRPr>
          </a:p>
          <a:p>
            <a:endParaRPr lang="en-US" sz="3600" dirty="0">
              <a:latin typeface="Calibri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340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Manage Your Buyers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Educate your buyers to become investors</a:t>
            </a:r>
          </a:p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Keep in contact via email or newsletters</a:t>
            </a:r>
          </a:p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Send surveys – SurveyMonkey.com</a:t>
            </a:r>
          </a:p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Keep a preferred list of buyers: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lang="en-US" sz="3200" dirty="0">
                <a:latin typeface="Calibri" pitchFamily="34" charset="0"/>
              </a:rPr>
              <a:t>Call them when you have a property available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lang="en-US" sz="3200" dirty="0">
                <a:latin typeface="Calibri" pitchFamily="34" charset="0"/>
              </a:rPr>
              <a:t>for their criteria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lang="en-US" sz="3200" dirty="0">
                <a:latin typeface="Calibri" pitchFamily="34" charset="0"/>
              </a:rPr>
              <a:t>Arrange meetings 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lang="en-US" sz="3200" dirty="0">
                <a:latin typeface="Calibri" pitchFamily="34" charset="0"/>
              </a:rPr>
              <a:t>or lunch with them</a:t>
            </a:r>
          </a:p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6992" y="4495801"/>
            <a:ext cx="2628900" cy="17526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Manage Your Buyers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latin typeface="Calibri" pitchFamily="34" charset="0"/>
              </a:rPr>
              <a:t>Survey them via email (</a:t>
            </a:r>
            <a:r>
              <a:rPr lang="en-US" sz="4000" dirty="0">
                <a:latin typeface="Calibri" pitchFamily="34" charset="0"/>
              </a:rPr>
              <a:t>give them a multiple choice type </a:t>
            </a:r>
            <a:r>
              <a:rPr lang="en-US" sz="4000" dirty="0" smtClean="0">
                <a:latin typeface="Calibri" pitchFamily="34" charset="0"/>
              </a:rPr>
              <a:t>question) or ask them on the phone:</a:t>
            </a:r>
          </a:p>
          <a:p>
            <a:endParaRPr lang="en-US" sz="4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>
                <a:latin typeface="Calibri" pitchFamily="34" charset="0"/>
              </a:rPr>
              <a:t>What type of properties are the looking for? Single, Multi (2 to 4 units) or </a:t>
            </a:r>
            <a:r>
              <a:rPr lang="en-US" sz="3000" dirty="0" smtClean="0">
                <a:latin typeface="Calibri" pitchFamily="34" charset="0"/>
              </a:rPr>
              <a:t>Larger</a:t>
            </a:r>
          </a:p>
          <a:p>
            <a:pPr lvl="1"/>
            <a:endParaRPr lang="en-US" sz="3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>
                <a:latin typeface="Calibri" pitchFamily="34" charset="0"/>
              </a:rPr>
              <a:t>Which areas specifically</a:t>
            </a:r>
            <a:r>
              <a:rPr lang="en-US" sz="3000" dirty="0" smtClean="0">
                <a:latin typeface="Calibri" pitchFamily="34" charset="0"/>
              </a:rPr>
              <a:t>?</a:t>
            </a:r>
          </a:p>
          <a:p>
            <a:pPr lvl="1"/>
            <a:endParaRPr lang="en-US" sz="3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>
                <a:latin typeface="Calibri" pitchFamily="34" charset="0"/>
              </a:rPr>
              <a:t>How much do they want to spend? $50k or below, $50k to $100k, $100k to $200k or </a:t>
            </a:r>
            <a:r>
              <a:rPr lang="en-US" sz="3000" dirty="0" smtClean="0">
                <a:latin typeface="Calibri" pitchFamily="34" charset="0"/>
              </a:rPr>
              <a:t>over</a:t>
            </a:r>
          </a:p>
          <a:p>
            <a:pPr lvl="1"/>
            <a:endParaRPr lang="en-US" sz="3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>
                <a:latin typeface="Calibri" pitchFamily="34" charset="0"/>
              </a:rPr>
              <a:t>Are the ready to buy now? Less than a month, 1 to 3 months, in the future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982661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12815</TotalTime>
  <Words>223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HDOfficeLightV0</vt:lpstr>
      <vt:lpstr>1_HDOfficeLightV0</vt:lpstr>
      <vt:lpstr>2_HDOfficeLightV0</vt:lpstr>
      <vt:lpstr>3_HDOfficeLightV0</vt:lpstr>
      <vt:lpstr>Retrospect</vt:lpstr>
      <vt:lpstr>Essentials of Building  a Buyers’ List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</cp:lastModifiedBy>
  <cp:revision>556</cp:revision>
  <dcterms:created xsi:type="dcterms:W3CDTF">2013-01-02T00:47:00Z</dcterms:created>
  <dcterms:modified xsi:type="dcterms:W3CDTF">2016-05-19T04:03:21Z</dcterms:modified>
</cp:coreProperties>
</file>