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568119-EBD6-46E4-8F60-87A19217351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98DF05-A7F6-402E-985C-5F7FFC8AAEBF}">
      <dgm:prSet phldrT="[Text]" custT="1"/>
      <dgm:spPr/>
      <dgm:t>
        <a:bodyPr/>
        <a:lstStyle/>
        <a:p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“Lock up” the Property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6B4FA4-EEE7-4347-8068-32DA6CA4B320}" type="parTrans" cxnId="{97C0FEE5-DD07-46A8-8964-00F81DBADE36}">
      <dgm:prSet/>
      <dgm:spPr/>
      <dgm:t>
        <a:bodyPr/>
        <a:lstStyle/>
        <a:p>
          <a:endParaRPr lang="en-US"/>
        </a:p>
      </dgm:t>
    </dgm:pt>
    <dgm:pt modelId="{327AC0B9-754F-46F5-8D2D-88E3230C4B48}" type="sibTrans" cxnId="{97C0FEE5-DD07-46A8-8964-00F81DBADE36}">
      <dgm:prSet/>
      <dgm:spPr/>
      <dgm:t>
        <a:bodyPr/>
        <a:lstStyle/>
        <a:p>
          <a:endParaRPr lang="en-US"/>
        </a:p>
      </dgm:t>
    </dgm:pt>
    <dgm:pt modelId="{9906EE64-1E95-4CA6-B168-167B4D00DF70}">
      <dgm:prSet phldrT="[Text]" custT="1"/>
      <dgm:spPr/>
      <dgm:t>
        <a:bodyPr/>
        <a:lstStyle/>
        <a:p>
          <a:r>
            <a:rPr lang="en-US" sz="2000" dirty="0" smtClean="0"/>
            <a:t>Contract</a:t>
          </a:r>
          <a:endParaRPr lang="en-US" sz="2000" dirty="0"/>
        </a:p>
      </dgm:t>
    </dgm:pt>
    <dgm:pt modelId="{5857A2EC-7358-4580-8187-23772D746F76}" type="parTrans" cxnId="{AD8E5FC8-96B3-451E-98AA-E0F76824EAE9}">
      <dgm:prSet/>
      <dgm:spPr/>
      <dgm:t>
        <a:bodyPr/>
        <a:lstStyle/>
        <a:p>
          <a:endParaRPr lang="en-US"/>
        </a:p>
      </dgm:t>
    </dgm:pt>
    <dgm:pt modelId="{7DED2B65-7778-4322-847D-95037BFDFDD0}" type="sibTrans" cxnId="{AD8E5FC8-96B3-451E-98AA-E0F76824EAE9}">
      <dgm:prSet/>
      <dgm:spPr/>
      <dgm:t>
        <a:bodyPr/>
        <a:lstStyle/>
        <a:p>
          <a:endParaRPr lang="en-US"/>
        </a:p>
      </dgm:t>
    </dgm:pt>
    <dgm:pt modelId="{6FFA6556-91FA-4F7E-8DD3-0FDF8D014BA0}">
      <dgm:prSet phldrT="[Text]" custT="1"/>
      <dgm:spPr/>
      <dgm:t>
        <a:bodyPr/>
        <a:lstStyle/>
        <a:p>
          <a:r>
            <a:rPr lang="en-US" sz="2000" dirty="0" smtClean="0"/>
            <a:t>Option</a:t>
          </a:r>
          <a:endParaRPr lang="en-US" sz="2000" dirty="0"/>
        </a:p>
      </dgm:t>
    </dgm:pt>
    <dgm:pt modelId="{C3EEF11A-A2AB-4928-A6C2-58EDE137C72B}" type="parTrans" cxnId="{E142C167-1104-4A93-BB25-91AE34521C1E}">
      <dgm:prSet/>
      <dgm:spPr/>
      <dgm:t>
        <a:bodyPr/>
        <a:lstStyle/>
        <a:p>
          <a:endParaRPr lang="en-US"/>
        </a:p>
      </dgm:t>
    </dgm:pt>
    <dgm:pt modelId="{8D954259-9981-4669-A44A-EB041463A676}" type="sibTrans" cxnId="{E142C167-1104-4A93-BB25-91AE34521C1E}">
      <dgm:prSet/>
      <dgm:spPr/>
      <dgm:t>
        <a:bodyPr/>
        <a:lstStyle/>
        <a:p>
          <a:endParaRPr lang="en-US"/>
        </a:p>
      </dgm:t>
    </dgm:pt>
    <dgm:pt modelId="{9CFFBB58-4199-4094-AC23-ADA9D82D6854}">
      <dgm:prSet phldrT="[Text]" custT="1"/>
      <dgm:spPr/>
      <dgm:t>
        <a:bodyPr/>
        <a:lstStyle/>
        <a:p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Motivation Factors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5C3A50-AB52-4015-BE5A-21BD289D6034}" type="parTrans" cxnId="{EAE833CB-0E20-4B9E-B8B9-6567ED95715C}">
      <dgm:prSet/>
      <dgm:spPr/>
      <dgm:t>
        <a:bodyPr/>
        <a:lstStyle/>
        <a:p>
          <a:endParaRPr lang="en-US"/>
        </a:p>
      </dgm:t>
    </dgm:pt>
    <dgm:pt modelId="{BEEFCBA4-4FE9-4DF2-B389-9F560E519FAA}" type="sibTrans" cxnId="{EAE833CB-0E20-4B9E-B8B9-6567ED95715C}">
      <dgm:prSet/>
      <dgm:spPr/>
      <dgm:t>
        <a:bodyPr/>
        <a:lstStyle/>
        <a:p>
          <a:endParaRPr lang="en-US"/>
        </a:p>
      </dgm:t>
    </dgm:pt>
    <dgm:pt modelId="{ACBD3F3B-6E56-4B87-A645-84584EC3C37D}">
      <dgm:prSet phldrT="[Text]" custT="1"/>
      <dgm:spPr/>
      <dgm:t>
        <a:bodyPr/>
        <a:lstStyle/>
        <a:p>
          <a:r>
            <a:rPr lang="en-US" sz="2000" dirty="0" smtClean="0"/>
            <a:t>Understand what it is that the seller wants or needs</a:t>
          </a:r>
        </a:p>
      </dgm:t>
    </dgm:pt>
    <dgm:pt modelId="{1D90D401-CE1D-4DC4-9E6D-30E303A96306}" type="parTrans" cxnId="{FC81D225-81CF-4A08-81B9-EB788831BBD7}">
      <dgm:prSet/>
      <dgm:spPr/>
      <dgm:t>
        <a:bodyPr/>
        <a:lstStyle/>
        <a:p>
          <a:endParaRPr lang="en-US"/>
        </a:p>
      </dgm:t>
    </dgm:pt>
    <dgm:pt modelId="{7658364A-D020-4C64-8459-F39EC87DE3DF}" type="sibTrans" cxnId="{FC81D225-81CF-4A08-81B9-EB788831BBD7}">
      <dgm:prSet/>
      <dgm:spPr/>
      <dgm:t>
        <a:bodyPr/>
        <a:lstStyle/>
        <a:p>
          <a:endParaRPr lang="en-US"/>
        </a:p>
      </dgm:t>
    </dgm:pt>
    <dgm:pt modelId="{C955467D-56B5-4A4A-9CC3-58E4A60E16D5}">
      <dgm:prSet phldrT="[Text]" custT="1"/>
      <dgm:spPr/>
      <dgm:t>
        <a:bodyPr/>
        <a:lstStyle/>
        <a:p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Contingency Clauses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B1A64A-74E9-4B02-B75F-796D74507592}" type="parTrans" cxnId="{6A618E0D-38BF-4BF8-AC12-29252B2E892A}">
      <dgm:prSet/>
      <dgm:spPr/>
      <dgm:t>
        <a:bodyPr/>
        <a:lstStyle/>
        <a:p>
          <a:endParaRPr lang="en-US"/>
        </a:p>
      </dgm:t>
    </dgm:pt>
    <dgm:pt modelId="{86FACB5D-B7F1-4A39-9111-3F8AA1B04EF6}" type="sibTrans" cxnId="{6A618E0D-38BF-4BF8-AC12-29252B2E892A}">
      <dgm:prSet/>
      <dgm:spPr/>
      <dgm:t>
        <a:bodyPr/>
        <a:lstStyle/>
        <a:p>
          <a:endParaRPr lang="en-US"/>
        </a:p>
      </dgm:t>
    </dgm:pt>
    <dgm:pt modelId="{FD5642EB-8105-454D-8420-471B306CB350}">
      <dgm:prSet phldrT="[Text]" custT="1"/>
      <dgm:spPr/>
      <dgm:t>
        <a:bodyPr/>
        <a:lstStyle/>
        <a:p>
          <a:r>
            <a:rPr lang="en-US" sz="2000" dirty="0" smtClean="0"/>
            <a:t>Limit risk </a:t>
          </a:r>
          <a:endParaRPr lang="en-US" sz="2000" dirty="0"/>
        </a:p>
      </dgm:t>
    </dgm:pt>
    <dgm:pt modelId="{7C0A7AFE-7D63-4811-9392-051E0AFF5621}" type="parTrans" cxnId="{BD3EDBA3-F436-45AB-9474-D81B452D9643}">
      <dgm:prSet/>
      <dgm:spPr/>
      <dgm:t>
        <a:bodyPr/>
        <a:lstStyle/>
        <a:p>
          <a:endParaRPr lang="en-US"/>
        </a:p>
      </dgm:t>
    </dgm:pt>
    <dgm:pt modelId="{C69BC567-D8A8-4A8E-9A00-6FBCBC564A1B}" type="sibTrans" cxnId="{BD3EDBA3-F436-45AB-9474-D81B452D9643}">
      <dgm:prSet/>
      <dgm:spPr/>
      <dgm:t>
        <a:bodyPr/>
        <a:lstStyle/>
        <a:p>
          <a:endParaRPr lang="en-US"/>
        </a:p>
      </dgm:t>
    </dgm:pt>
    <dgm:pt modelId="{59E65953-EE0B-4287-A10E-1D437D9EB4BA}">
      <dgm:prSet phldrT="[Text]" custT="1"/>
      <dgm:spPr/>
      <dgm:t>
        <a:bodyPr/>
        <a:lstStyle/>
        <a:p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</a:t>
          </a:r>
          <a:r>
            <a:rPr lang="en-US" sz="2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Mr</a:t>
          </a:r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Buyer and/or Assigns”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9A83DE1-2D99-4ED6-A8C9-AE17CFCC0703}" type="parTrans" cxnId="{8B99A6A6-3EA8-47A1-8628-96BD59C32E1E}">
      <dgm:prSet/>
      <dgm:spPr/>
      <dgm:t>
        <a:bodyPr/>
        <a:lstStyle/>
        <a:p>
          <a:endParaRPr lang="en-US"/>
        </a:p>
      </dgm:t>
    </dgm:pt>
    <dgm:pt modelId="{57B6CC49-40D8-4A64-A70F-3D3975607834}" type="sibTrans" cxnId="{8B99A6A6-3EA8-47A1-8628-96BD59C32E1E}">
      <dgm:prSet/>
      <dgm:spPr/>
      <dgm:t>
        <a:bodyPr/>
        <a:lstStyle/>
        <a:p>
          <a:endParaRPr lang="en-US"/>
        </a:p>
      </dgm:t>
    </dgm:pt>
    <dgm:pt modelId="{4725F288-9190-4A09-B1F4-33539BE62A2D}">
      <dgm:prSet phldrT="[Text]" custT="1"/>
      <dgm:spPr/>
      <dgm:t>
        <a:bodyPr/>
        <a:lstStyle/>
        <a:p>
          <a:r>
            <a:rPr lang="en-US" sz="2000" dirty="0" smtClean="0"/>
            <a:t>Keeps options open</a:t>
          </a:r>
          <a:endParaRPr lang="en-US" sz="2000" dirty="0"/>
        </a:p>
      </dgm:t>
    </dgm:pt>
    <dgm:pt modelId="{59F4DC21-69F6-4A3B-8882-4537205223D8}" type="parTrans" cxnId="{5A764FAB-6FD6-43E4-BEEF-8CAEAF2E727D}">
      <dgm:prSet/>
      <dgm:spPr/>
      <dgm:t>
        <a:bodyPr/>
        <a:lstStyle/>
        <a:p>
          <a:endParaRPr lang="en-US"/>
        </a:p>
      </dgm:t>
    </dgm:pt>
    <dgm:pt modelId="{83B5596C-7B6B-4481-B508-AED518C0FFDC}" type="sibTrans" cxnId="{5A764FAB-6FD6-43E4-BEEF-8CAEAF2E727D}">
      <dgm:prSet/>
      <dgm:spPr/>
      <dgm:t>
        <a:bodyPr/>
        <a:lstStyle/>
        <a:p>
          <a:endParaRPr lang="en-US"/>
        </a:p>
      </dgm:t>
    </dgm:pt>
    <dgm:pt modelId="{3D532414-FC88-4F98-95E9-CAFA6B50B6DD}">
      <dgm:prSet phldrT="[Text]" custT="1"/>
      <dgm:spPr/>
      <dgm:t>
        <a:bodyPr/>
        <a:lstStyle/>
        <a:p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Buy the Property under Entity Name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F394C1-38D5-4933-8D68-8248AD4994D2}" type="parTrans" cxnId="{B921B845-7F1D-4E0C-8DD1-C8D5E63C9641}">
      <dgm:prSet/>
      <dgm:spPr/>
      <dgm:t>
        <a:bodyPr/>
        <a:lstStyle/>
        <a:p>
          <a:endParaRPr lang="en-US"/>
        </a:p>
      </dgm:t>
    </dgm:pt>
    <dgm:pt modelId="{0EF807BC-E843-406D-8B6A-833699E39DE3}" type="sibTrans" cxnId="{B921B845-7F1D-4E0C-8DD1-C8D5E63C9641}">
      <dgm:prSet/>
      <dgm:spPr/>
      <dgm:t>
        <a:bodyPr/>
        <a:lstStyle/>
        <a:p>
          <a:endParaRPr lang="en-US"/>
        </a:p>
      </dgm:t>
    </dgm:pt>
    <dgm:pt modelId="{A260B553-933C-4407-ADDA-CBB699C47E14}">
      <dgm:prSet phldrT="[Text]" custT="1"/>
      <dgm:spPr/>
      <dgm:t>
        <a:bodyPr/>
        <a:lstStyle/>
        <a:p>
          <a:r>
            <a:rPr lang="en-US" sz="2000" dirty="0" smtClean="0"/>
            <a:t>LLC</a:t>
          </a:r>
          <a:endParaRPr lang="en-US" sz="2000" dirty="0"/>
        </a:p>
      </dgm:t>
    </dgm:pt>
    <dgm:pt modelId="{B1CC9E8A-A2B9-48C1-8DB7-A7B9C3296160}" type="parTrans" cxnId="{885410F5-96CD-4760-A9DF-3B087688AE2C}">
      <dgm:prSet/>
      <dgm:spPr/>
      <dgm:t>
        <a:bodyPr/>
        <a:lstStyle/>
        <a:p>
          <a:endParaRPr lang="en-US"/>
        </a:p>
      </dgm:t>
    </dgm:pt>
    <dgm:pt modelId="{0463CF85-94B2-4835-BE1F-334AD3200757}" type="sibTrans" cxnId="{885410F5-96CD-4760-A9DF-3B087688AE2C}">
      <dgm:prSet/>
      <dgm:spPr/>
      <dgm:t>
        <a:bodyPr/>
        <a:lstStyle/>
        <a:p>
          <a:endParaRPr lang="en-US"/>
        </a:p>
      </dgm:t>
    </dgm:pt>
    <dgm:pt modelId="{CA181607-ADFD-465B-912E-6C62F670366C}">
      <dgm:prSet phldrT="[Text]" custT="1"/>
      <dgm:spPr/>
      <dgm:t>
        <a:bodyPr/>
        <a:lstStyle/>
        <a:p>
          <a:r>
            <a:rPr lang="en-US" sz="2000" dirty="0" smtClean="0"/>
            <a:t>Corporation</a:t>
          </a:r>
          <a:endParaRPr lang="en-US" sz="2000" dirty="0"/>
        </a:p>
      </dgm:t>
    </dgm:pt>
    <dgm:pt modelId="{5ADF8BE2-C189-4419-ACF6-E4A0B9D6B560}" type="parTrans" cxnId="{BCFB3AE5-ED47-44F6-9102-FA9272F74F83}">
      <dgm:prSet/>
      <dgm:spPr/>
      <dgm:t>
        <a:bodyPr/>
        <a:lstStyle/>
        <a:p>
          <a:endParaRPr lang="en-US"/>
        </a:p>
      </dgm:t>
    </dgm:pt>
    <dgm:pt modelId="{1F5335D2-B428-431E-A3BD-40B676EE8AAF}" type="sibTrans" cxnId="{BCFB3AE5-ED47-44F6-9102-FA9272F74F83}">
      <dgm:prSet/>
      <dgm:spPr/>
      <dgm:t>
        <a:bodyPr/>
        <a:lstStyle/>
        <a:p>
          <a:endParaRPr lang="en-US"/>
        </a:p>
      </dgm:t>
    </dgm:pt>
    <dgm:pt modelId="{E2AC7A72-7461-48C0-B6A8-89A98688D597}">
      <dgm:prSet phldrT="[Text]" custT="1"/>
      <dgm:spPr/>
      <dgm:t>
        <a:bodyPr/>
        <a:lstStyle/>
        <a:p>
          <a:r>
            <a:rPr lang="en-US" sz="2000" dirty="0" smtClean="0"/>
            <a:t>Land Trust</a:t>
          </a:r>
          <a:endParaRPr lang="en-US" sz="2000" dirty="0"/>
        </a:p>
      </dgm:t>
    </dgm:pt>
    <dgm:pt modelId="{5F7ECA2C-C56D-45D2-958C-2729545D03C3}" type="parTrans" cxnId="{C21D0292-8DEC-4E12-BD2C-3E1B1FBBA379}">
      <dgm:prSet/>
      <dgm:spPr/>
      <dgm:t>
        <a:bodyPr/>
        <a:lstStyle/>
        <a:p>
          <a:endParaRPr lang="en-US"/>
        </a:p>
      </dgm:t>
    </dgm:pt>
    <dgm:pt modelId="{3E408D0B-14B7-4B31-B98B-81594E00DD60}" type="sibTrans" cxnId="{C21D0292-8DEC-4E12-BD2C-3E1B1FBBA379}">
      <dgm:prSet/>
      <dgm:spPr/>
      <dgm:t>
        <a:bodyPr/>
        <a:lstStyle/>
        <a:p>
          <a:endParaRPr lang="en-US"/>
        </a:p>
      </dgm:t>
    </dgm:pt>
    <dgm:pt modelId="{3A18B1F0-D577-4E71-B0CA-E88320CA696F}" type="pres">
      <dgm:prSet presAssocID="{1C568119-EBD6-46E4-8F60-87A1921735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3CEBDC-335E-47B2-9026-462D26436BFC}" type="pres">
      <dgm:prSet presAssocID="{3D532414-FC88-4F98-95E9-CAFA6B50B6DD}" presName="boxAndChildren" presStyleCnt="0"/>
      <dgm:spPr/>
      <dgm:t>
        <a:bodyPr/>
        <a:lstStyle/>
        <a:p>
          <a:endParaRPr lang="en-US"/>
        </a:p>
      </dgm:t>
    </dgm:pt>
    <dgm:pt modelId="{FAD8060B-8BEA-4667-B7B3-02F03C961A7B}" type="pres">
      <dgm:prSet presAssocID="{3D532414-FC88-4F98-95E9-CAFA6B50B6DD}" presName="parentTextBox" presStyleLbl="node1" presStyleIdx="0" presStyleCnt="5"/>
      <dgm:spPr/>
      <dgm:t>
        <a:bodyPr/>
        <a:lstStyle/>
        <a:p>
          <a:endParaRPr lang="en-US"/>
        </a:p>
      </dgm:t>
    </dgm:pt>
    <dgm:pt modelId="{E28FC730-DD9F-4D1A-AC00-6E033D02DC56}" type="pres">
      <dgm:prSet presAssocID="{3D532414-FC88-4F98-95E9-CAFA6B50B6DD}" presName="entireBox" presStyleLbl="node1" presStyleIdx="0" presStyleCnt="5"/>
      <dgm:spPr/>
      <dgm:t>
        <a:bodyPr/>
        <a:lstStyle/>
        <a:p>
          <a:endParaRPr lang="en-US"/>
        </a:p>
      </dgm:t>
    </dgm:pt>
    <dgm:pt modelId="{5788A3EF-D6E3-4614-AB68-8FE7DE062408}" type="pres">
      <dgm:prSet presAssocID="{3D532414-FC88-4F98-95E9-CAFA6B50B6DD}" presName="descendantBox" presStyleCnt="0"/>
      <dgm:spPr/>
      <dgm:t>
        <a:bodyPr/>
        <a:lstStyle/>
        <a:p>
          <a:endParaRPr lang="en-US"/>
        </a:p>
      </dgm:t>
    </dgm:pt>
    <dgm:pt modelId="{BD64D1C9-230C-4381-9DAD-E924772B9D26}" type="pres">
      <dgm:prSet presAssocID="{A260B553-933C-4407-ADDA-CBB699C47E14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2A0B5F-891B-4C01-85D0-0146D1163E9F}" type="pres">
      <dgm:prSet presAssocID="{CA181607-ADFD-465B-912E-6C62F670366C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E2968D-7593-4B8F-A3CE-9EBDAE0A690B}" type="pres">
      <dgm:prSet presAssocID="{E2AC7A72-7461-48C0-B6A8-89A98688D597}" presName="childTextBox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27E17E-8878-4E0D-8ECE-B4D93EB7F783}" type="pres">
      <dgm:prSet presAssocID="{57B6CC49-40D8-4A64-A70F-3D3975607834}" presName="sp" presStyleCnt="0"/>
      <dgm:spPr/>
      <dgm:t>
        <a:bodyPr/>
        <a:lstStyle/>
        <a:p>
          <a:endParaRPr lang="en-US"/>
        </a:p>
      </dgm:t>
    </dgm:pt>
    <dgm:pt modelId="{533E1098-D333-49EC-87AF-3C0BFB143C14}" type="pres">
      <dgm:prSet presAssocID="{59E65953-EE0B-4287-A10E-1D437D9EB4BA}" presName="arrowAndChildren" presStyleCnt="0"/>
      <dgm:spPr/>
      <dgm:t>
        <a:bodyPr/>
        <a:lstStyle/>
        <a:p>
          <a:endParaRPr lang="en-US"/>
        </a:p>
      </dgm:t>
    </dgm:pt>
    <dgm:pt modelId="{70E4DC86-CC61-4356-955B-AE03A7019580}" type="pres">
      <dgm:prSet presAssocID="{59E65953-EE0B-4287-A10E-1D437D9EB4BA}" presName="parentTextArrow" presStyleLbl="node1" presStyleIdx="0" presStyleCnt="5"/>
      <dgm:spPr/>
      <dgm:t>
        <a:bodyPr/>
        <a:lstStyle/>
        <a:p>
          <a:endParaRPr lang="en-US"/>
        </a:p>
      </dgm:t>
    </dgm:pt>
    <dgm:pt modelId="{E60AFF98-39AC-4712-B662-33F3642769AE}" type="pres">
      <dgm:prSet presAssocID="{59E65953-EE0B-4287-A10E-1D437D9EB4BA}" presName="arrow" presStyleLbl="node1" presStyleIdx="1" presStyleCnt="5"/>
      <dgm:spPr/>
      <dgm:t>
        <a:bodyPr/>
        <a:lstStyle/>
        <a:p>
          <a:endParaRPr lang="en-US"/>
        </a:p>
      </dgm:t>
    </dgm:pt>
    <dgm:pt modelId="{684564C6-9AB2-401C-BBDA-0228A383BC8F}" type="pres">
      <dgm:prSet presAssocID="{59E65953-EE0B-4287-A10E-1D437D9EB4BA}" presName="descendantArrow" presStyleCnt="0"/>
      <dgm:spPr/>
      <dgm:t>
        <a:bodyPr/>
        <a:lstStyle/>
        <a:p>
          <a:endParaRPr lang="en-US"/>
        </a:p>
      </dgm:t>
    </dgm:pt>
    <dgm:pt modelId="{801F3A70-B889-4532-8522-2D00CC8D12D8}" type="pres">
      <dgm:prSet presAssocID="{4725F288-9190-4A09-B1F4-33539BE62A2D}" presName="childTextArrow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8D51F4-F592-43EF-B475-B65C3EFDA433}" type="pres">
      <dgm:prSet presAssocID="{86FACB5D-B7F1-4A39-9111-3F8AA1B04EF6}" presName="sp" presStyleCnt="0"/>
      <dgm:spPr/>
      <dgm:t>
        <a:bodyPr/>
        <a:lstStyle/>
        <a:p>
          <a:endParaRPr lang="en-US"/>
        </a:p>
      </dgm:t>
    </dgm:pt>
    <dgm:pt modelId="{0B01DD62-6841-439F-9DCC-602370D35F28}" type="pres">
      <dgm:prSet presAssocID="{C955467D-56B5-4A4A-9CC3-58E4A60E16D5}" presName="arrowAndChildren" presStyleCnt="0"/>
      <dgm:spPr/>
      <dgm:t>
        <a:bodyPr/>
        <a:lstStyle/>
        <a:p>
          <a:endParaRPr lang="en-US"/>
        </a:p>
      </dgm:t>
    </dgm:pt>
    <dgm:pt modelId="{FC41AA6B-F343-4504-B10C-87EBDC3C3627}" type="pres">
      <dgm:prSet presAssocID="{C955467D-56B5-4A4A-9CC3-58E4A60E16D5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94CAACD7-3D9D-4F93-8AC0-2C89D416F9E6}" type="pres">
      <dgm:prSet presAssocID="{C955467D-56B5-4A4A-9CC3-58E4A60E16D5}" presName="arrow" presStyleLbl="node1" presStyleIdx="2" presStyleCnt="5"/>
      <dgm:spPr/>
      <dgm:t>
        <a:bodyPr/>
        <a:lstStyle/>
        <a:p>
          <a:endParaRPr lang="en-US"/>
        </a:p>
      </dgm:t>
    </dgm:pt>
    <dgm:pt modelId="{FF974EBA-BA66-4067-8E94-4B40B42E559F}" type="pres">
      <dgm:prSet presAssocID="{C955467D-56B5-4A4A-9CC3-58E4A60E16D5}" presName="descendantArrow" presStyleCnt="0"/>
      <dgm:spPr/>
      <dgm:t>
        <a:bodyPr/>
        <a:lstStyle/>
        <a:p>
          <a:endParaRPr lang="en-US"/>
        </a:p>
      </dgm:t>
    </dgm:pt>
    <dgm:pt modelId="{976C750D-B975-46F1-8538-4C0FF1A4E798}" type="pres">
      <dgm:prSet presAssocID="{FD5642EB-8105-454D-8420-471B306CB350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35C18D-68D3-4F2F-8E7F-C38FF620907C}" type="pres">
      <dgm:prSet presAssocID="{BEEFCBA4-4FE9-4DF2-B389-9F560E519FAA}" presName="sp" presStyleCnt="0"/>
      <dgm:spPr/>
      <dgm:t>
        <a:bodyPr/>
        <a:lstStyle/>
        <a:p>
          <a:endParaRPr lang="en-US"/>
        </a:p>
      </dgm:t>
    </dgm:pt>
    <dgm:pt modelId="{CE26E39A-EF12-4B2F-8E4F-2F3961DBE450}" type="pres">
      <dgm:prSet presAssocID="{9CFFBB58-4199-4094-AC23-ADA9D82D6854}" presName="arrowAndChildren" presStyleCnt="0"/>
      <dgm:spPr/>
      <dgm:t>
        <a:bodyPr/>
        <a:lstStyle/>
        <a:p>
          <a:endParaRPr lang="en-US"/>
        </a:p>
      </dgm:t>
    </dgm:pt>
    <dgm:pt modelId="{EB70CA1E-3F13-44A5-B263-9F5BBEF1E3F7}" type="pres">
      <dgm:prSet presAssocID="{9CFFBB58-4199-4094-AC23-ADA9D82D6854}" presName="parentTextArrow" presStyleLbl="node1" presStyleIdx="2" presStyleCnt="5"/>
      <dgm:spPr/>
      <dgm:t>
        <a:bodyPr/>
        <a:lstStyle/>
        <a:p>
          <a:endParaRPr lang="en-US"/>
        </a:p>
      </dgm:t>
    </dgm:pt>
    <dgm:pt modelId="{9EFAB18E-C4AF-43E4-A637-45F38AD5B71C}" type="pres">
      <dgm:prSet presAssocID="{9CFFBB58-4199-4094-AC23-ADA9D82D6854}" presName="arrow" presStyleLbl="node1" presStyleIdx="3" presStyleCnt="5"/>
      <dgm:spPr/>
      <dgm:t>
        <a:bodyPr/>
        <a:lstStyle/>
        <a:p>
          <a:endParaRPr lang="en-US"/>
        </a:p>
      </dgm:t>
    </dgm:pt>
    <dgm:pt modelId="{6F478277-3481-44FB-99D8-EFFAF8326B40}" type="pres">
      <dgm:prSet presAssocID="{9CFFBB58-4199-4094-AC23-ADA9D82D6854}" presName="descendantArrow" presStyleCnt="0"/>
      <dgm:spPr/>
      <dgm:t>
        <a:bodyPr/>
        <a:lstStyle/>
        <a:p>
          <a:endParaRPr lang="en-US"/>
        </a:p>
      </dgm:t>
    </dgm:pt>
    <dgm:pt modelId="{1C03D5CB-EB0F-4A7E-B8D7-06AE2338DECA}" type="pres">
      <dgm:prSet presAssocID="{ACBD3F3B-6E56-4B87-A645-84584EC3C37D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7C5268-3FCF-4BF9-9A33-213705038602}" type="pres">
      <dgm:prSet presAssocID="{327AC0B9-754F-46F5-8D2D-88E3230C4B48}" presName="sp" presStyleCnt="0"/>
      <dgm:spPr/>
      <dgm:t>
        <a:bodyPr/>
        <a:lstStyle/>
        <a:p>
          <a:endParaRPr lang="en-US"/>
        </a:p>
      </dgm:t>
    </dgm:pt>
    <dgm:pt modelId="{7D7E0204-A3E2-4E6D-B53B-2CC74A52A307}" type="pres">
      <dgm:prSet presAssocID="{6F98DF05-A7F6-402E-985C-5F7FFC8AAEBF}" presName="arrowAndChildren" presStyleCnt="0"/>
      <dgm:spPr/>
      <dgm:t>
        <a:bodyPr/>
        <a:lstStyle/>
        <a:p>
          <a:endParaRPr lang="en-US"/>
        </a:p>
      </dgm:t>
    </dgm:pt>
    <dgm:pt modelId="{1A2D124C-2D5C-4388-A252-4D6E9EDBEDFD}" type="pres">
      <dgm:prSet presAssocID="{6F98DF05-A7F6-402E-985C-5F7FFC8AAEBF}" presName="parentTextArrow" presStyleLbl="node1" presStyleIdx="3" presStyleCnt="5"/>
      <dgm:spPr/>
      <dgm:t>
        <a:bodyPr/>
        <a:lstStyle/>
        <a:p>
          <a:endParaRPr lang="en-US"/>
        </a:p>
      </dgm:t>
    </dgm:pt>
    <dgm:pt modelId="{417B5DB4-81A3-49CE-A1CE-8754D7663CCF}" type="pres">
      <dgm:prSet presAssocID="{6F98DF05-A7F6-402E-985C-5F7FFC8AAEBF}" presName="arrow" presStyleLbl="node1" presStyleIdx="4" presStyleCnt="5"/>
      <dgm:spPr/>
      <dgm:t>
        <a:bodyPr/>
        <a:lstStyle/>
        <a:p>
          <a:endParaRPr lang="en-US"/>
        </a:p>
      </dgm:t>
    </dgm:pt>
    <dgm:pt modelId="{AD746E26-7B7E-4419-B0F6-93B794C20574}" type="pres">
      <dgm:prSet presAssocID="{6F98DF05-A7F6-402E-985C-5F7FFC8AAEBF}" presName="descendantArrow" presStyleCnt="0"/>
      <dgm:spPr/>
      <dgm:t>
        <a:bodyPr/>
        <a:lstStyle/>
        <a:p>
          <a:endParaRPr lang="en-US"/>
        </a:p>
      </dgm:t>
    </dgm:pt>
    <dgm:pt modelId="{50F5C384-978A-4A5A-955D-71133490CB00}" type="pres">
      <dgm:prSet presAssocID="{9906EE64-1E95-4CA6-B168-167B4D00DF70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ACDF12-2765-49BD-8F83-9734EF6F1606}" type="pres">
      <dgm:prSet presAssocID="{6FFA6556-91FA-4F7E-8DD3-0FDF8D014BA0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585FC6-8CF6-4249-808F-FA20DB3733E8}" type="presOf" srcId="{1C568119-EBD6-46E4-8F60-87A19217351D}" destId="{3A18B1F0-D577-4E71-B0CA-E88320CA696F}" srcOrd="0" destOrd="0" presId="urn:microsoft.com/office/officeart/2005/8/layout/process4"/>
    <dgm:cxn modelId="{C21D0292-8DEC-4E12-BD2C-3E1B1FBBA379}" srcId="{3D532414-FC88-4F98-95E9-CAFA6B50B6DD}" destId="{E2AC7A72-7461-48C0-B6A8-89A98688D597}" srcOrd="2" destOrd="0" parTransId="{5F7ECA2C-C56D-45D2-958C-2729545D03C3}" sibTransId="{3E408D0B-14B7-4B31-B98B-81594E00DD60}"/>
    <dgm:cxn modelId="{FC81D225-81CF-4A08-81B9-EB788831BBD7}" srcId="{9CFFBB58-4199-4094-AC23-ADA9D82D6854}" destId="{ACBD3F3B-6E56-4B87-A645-84584EC3C37D}" srcOrd="0" destOrd="0" parTransId="{1D90D401-CE1D-4DC4-9E6D-30E303A96306}" sibTransId="{7658364A-D020-4C64-8459-F39EC87DE3DF}"/>
    <dgm:cxn modelId="{E6C81C26-1EFB-443B-B7D3-754423712660}" type="presOf" srcId="{3D532414-FC88-4F98-95E9-CAFA6B50B6DD}" destId="{FAD8060B-8BEA-4667-B7B3-02F03C961A7B}" srcOrd="0" destOrd="0" presId="urn:microsoft.com/office/officeart/2005/8/layout/process4"/>
    <dgm:cxn modelId="{BCFB3AE5-ED47-44F6-9102-FA9272F74F83}" srcId="{3D532414-FC88-4F98-95E9-CAFA6B50B6DD}" destId="{CA181607-ADFD-465B-912E-6C62F670366C}" srcOrd="1" destOrd="0" parTransId="{5ADF8BE2-C189-4419-ACF6-E4A0B9D6B560}" sibTransId="{1F5335D2-B428-431E-A3BD-40B676EE8AAF}"/>
    <dgm:cxn modelId="{3D180BE4-0530-44B2-A895-B68E52F7ACC6}" type="presOf" srcId="{E2AC7A72-7461-48C0-B6A8-89A98688D597}" destId="{C5E2968D-7593-4B8F-A3CE-9EBDAE0A690B}" srcOrd="0" destOrd="0" presId="urn:microsoft.com/office/officeart/2005/8/layout/process4"/>
    <dgm:cxn modelId="{8B99A6A6-3EA8-47A1-8628-96BD59C32E1E}" srcId="{1C568119-EBD6-46E4-8F60-87A19217351D}" destId="{59E65953-EE0B-4287-A10E-1D437D9EB4BA}" srcOrd="3" destOrd="0" parTransId="{F9A83DE1-2D99-4ED6-A8C9-AE17CFCC0703}" sibTransId="{57B6CC49-40D8-4A64-A70F-3D3975607834}"/>
    <dgm:cxn modelId="{97C0FEE5-DD07-46A8-8964-00F81DBADE36}" srcId="{1C568119-EBD6-46E4-8F60-87A19217351D}" destId="{6F98DF05-A7F6-402E-985C-5F7FFC8AAEBF}" srcOrd="0" destOrd="0" parTransId="{F56B4FA4-EEE7-4347-8068-32DA6CA4B320}" sibTransId="{327AC0B9-754F-46F5-8D2D-88E3230C4B48}"/>
    <dgm:cxn modelId="{5223ED35-33D8-4172-B0CD-28739933E595}" type="presOf" srcId="{ACBD3F3B-6E56-4B87-A645-84584EC3C37D}" destId="{1C03D5CB-EB0F-4A7E-B8D7-06AE2338DECA}" srcOrd="0" destOrd="0" presId="urn:microsoft.com/office/officeart/2005/8/layout/process4"/>
    <dgm:cxn modelId="{463F8333-ED66-4879-8AF6-236B8CC695D8}" type="presOf" srcId="{CA181607-ADFD-465B-912E-6C62F670366C}" destId="{A82A0B5F-891B-4C01-85D0-0146D1163E9F}" srcOrd="0" destOrd="0" presId="urn:microsoft.com/office/officeart/2005/8/layout/process4"/>
    <dgm:cxn modelId="{AD8E5FC8-96B3-451E-98AA-E0F76824EAE9}" srcId="{6F98DF05-A7F6-402E-985C-5F7FFC8AAEBF}" destId="{9906EE64-1E95-4CA6-B168-167B4D00DF70}" srcOrd="0" destOrd="0" parTransId="{5857A2EC-7358-4580-8187-23772D746F76}" sibTransId="{7DED2B65-7778-4322-847D-95037BFDFDD0}"/>
    <dgm:cxn modelId="{885410F5-96CD-4760-A9DF-3B087688AE2C}" srcId="{3D532414-FC88-4F98-95E9-CAFA6B50B6DD}" destId="{A260B553-933C-4407-ADDA-CBB699C47E14}" srcOrd="0" destOrd="0" parTransId="{B1CC9E8A-A2B9-48C1-8DB7-A7B9C3296160}" sibTransId="{0463CF85-94B2-4835-BE1F-334AD3200757}"/>
    <dgm:cxn modelId="{E142C167-1104-4A93-BB25-91AE34521C1E}" srcId="{6F98DF05-A7F6-402E-985C-5F7FFC8AAEBF}" destId="{6FFA6556-91FA-4F7E-8DD3-0FDF8D014BA0}" srcOrd="1" destOrd="0" parTransId="{C3EEF11A-A2AB-4928-A6C2-58EDE137C72B}" sibTransId="{8D954259-9981-4669-A44A-EB041463A676}"/>
    <dgm:cxn modelId="{5A50CBBC-3C72-431F-8F1F-A13D862C1E3E}" type="presOf" srcId="{9906EE64-1E95-4CA6-B168-167B4D00DF70}" destId="{50F5C384-978A-4A5A-955D-71133490CB00}" srcOrd="0" destOrd="0" presId="urn:microsoft.com/office/officeart/2005/8/layout/process4"/>
    <dgm:cxn modelId="{BD3EDBA3-F436-45AB-9474-D81B452D9643}" srcId="{C955467D-56B5-4A4A-9CC3-58E4A60E16D5}" destId="{FD5642EB-8105-454D-8420-471B306CB350}" srcOrd="0" destOrd="0" parTransId="{7C0A7AFE-7D63-4811-9392-051E0AFF5621}" sibTransId="{C69BC567-D8A8-4A8E-9A00-6FBCBC564A1B}"/>
    <dgm:cxn modelId="{DE0DD93F-C403-442A-9E85-769E0184CE2E}" type="presOf" srcId="{59E65953-EE0B-4287-A10E-1D437D9EB4BA}" destId="{70E4DC86-CC61-4356-955B-AE03A7019580}" srcOrd="0" destOrd="0" presId="urn:microsoft.com/office/officeart/2005/8/layout/process4"/>
    <dgm:cxn modelId="{1DA426D3-9227-4660-8BBC-F7BEEE87C751}" type="presOf" srcId="{FD5642EB-8105-454D-8420-471B306CB350}" destId="{976C750D-B975-46F1-8538-4C0FF1A4E798}" srcOrd="0" destOrd="0" presId="urn:microsoft.com/office/officeart/2005/8/layout/process4"/>
    <dgm:cxn modelId="{C32523B0-DD38-40C9-BCA4-97C169B83A7A}" type="presOf" srcId="{C955467D-56B5-4A4A-9CC3-58E4A60E16D5}" destId="{FC41AA6B-F343-4504-B10C-87EBDC3C3627}" srcOrd="0" destOrd="0" presId="urn:microsoft.com/office/officeart/2005/8/layout/process4"/>
    <dgm:cxn modelId="{1FC12CBE-D08F-4324-A8B4-20B479141F23}" type="presOf" srcId="{6FFA6556-91FA-4F7E-8DD3-0FDF8D014BA0}" destId="{6CACDF12-2765-49BD-8F83-9734EF6F1606}" srcOrd="0" destOrd="0" presId="urn:microsoft.com/office/officeart/2005/8/layout/process4"/>
    <dgm:cxn modelId="{6A618E0D-38BF-4BF8-AC12-29252B2E892A}" srcId="{1C568119-EBD6-46E4-8F60-87A19217351D}" destId="{C955467D-56B5-4A4A-9CC3-58E4A60E16D5}" srcOrd="2" destOrd="0" parTransId="{9BB1A64A-74E9-4B02-B75F-796D74507592}" sibTransId="{86FACB5D-B7F1-4A39-9111-3F8AA1B04EF6}"/>
    <dgm:cxn modelId="{86F5D9F2-AFF6-4356-AA5B-5C98F40C2260}" type="presOf" srcId="{4725F288-9190-4A09-B1F4-33539BE62A2D}" destId="{801F3A70-B889-4532-8522-2D00CC8D12D8}" srcOrd="0" destOrd="0" presId="urn:microsoft.com/office/officeart/2005/8/layout/process4"/>
    <dgm:cxn modelId="{D2E6F6D1-D688-4C53-A0A1-C56E91DF0643}" type="presOf" srcId="{59E65953-EE0B-4287-A10E-1D437D9EB4BA}" destId="{E60AFF98-39AC-4712-B662-33F3642769AE}" srcOrd="1" destOrd="0" presId="urn:microsoft.com/office/officeart/2005/8/layout/process4"/>
    <dgm:cxn modelId="{63C6E420-377D-479D-9514-6EB4C72DA152}" type="presOf" srcId="{9CFFBB58-4199-4094-AC23-ADA9D82D6854}" destId="{EB70CA1E-3F13-44A5-B263-9F5BBEF1E3F7}" srcOrd="0" destOrd="0" presId="urn:microsoft.com/office/officeart/2005/8/layout/process4"/>
    <dgm:cxn modelId="{C692C85D-5338-454A-8EB1-5D2421885310}" type="presOf" srcId="{9CFFBB58-4199-4094-AC23-ADA9D82D6854}" destId="{9EFAB18E-C4AF-43E4-A637-45F38AD5B71C}" srcOrd="1" destOrd="0" presId="urn:microsoft.com/office/officeart/2005/8/layout/process4"/>
    <dgm:cxn modelId="{6B2AA0A5-B325-4EE7-89E3-5ADA125DF948}" type="presOf" srcId="{A260B553-933C-4407-ADDA-CBB699C47E14}" destId="{BD64D1C9-230C-4381-9DAD-E924772B9D26}" srcOrd="0" destOrd="0" presId="urn:microsoft.com/office/officeart/2005/8/layout/process4"/>
    <dgm:cxn modelId="{DBC2B3F4-271C-4304-A396-FD297CC38DD1}" type="presOf" srcId="{3D532414-FC88-4F98-95E9-CAFA6B50B6DD}" destId="{E28FC730-DD9F-4D1A-AC00-6E033D02DC56}" srcOrd="1" destOrd="0" presId="urn:microsoft.com/office/officeart/2005/8/layout/process4"/>
    <dgm:cxn modelId="{EAE833CB-0E20-4B9E-B8B9-6567ED95715C}" srcId="{1C568119-EBD6-46E4-8F60-87A19217351D}" destId="{9CFFBB58-4199-4094-AC23-ADA9D82D6854}" srcOrd="1" destOrd="0" parTransId="{B55C3A50-AB52-4015-BE5A-21BD289D6034}" sibTransId="{BEEFCBA4-4FE9-4DF2-B389-9F560E519FAA}"/>
    <dgm:cxn modelId="{73ED9351-A250-4A87-A34C-385CF4E427CB}" type="presOf" srcId="{C955467D-56B5-4A4A-9CC3-58E4A60E16D5}" destId="{94CAACD7-3D9D-4F93-8AC0-2C89D416F9E6}" srcOrd="1" destOrd="0" presId="urn:microsoft.com/office/officeart/2005/8/layout/process4"/>
    <dgm:cxn modelId="{5A764FAB-6FD6-43E4-BEEF-8CAEAF2E727D}" srcId="{59E65953-EE0B-4287-A10E-1D437D9EB4BA}" destId="{4725F288-9190-4A09-B1F4-33539BE62A2D}" srcOrd="0" destOrd="0" parTransId="{59F4DC21-69F6-4A3B-8882-4537205223D8}" sibTransId="{83B5596C-7B6B-4481-B508-AED518C0FFDC}"/>
    <dgm:cxn modelId="{753AEB99-86F8-4D57-A2B2-49E31764D814}" type="presOf" srcId="{6F98DF05-A7F6-402E-985C-5F7FFC8AAEBF}" destId="{1A2D124C-2D5C-4388-A252-4D6E9EDBEDFD}" srcOrd="0" destOrd="0" presId="urn:microsoft.com/office/officeart/2005/8/layout/process4"/>
    <dgm:cxn modelId="{B921B845-7F1D-4E0C-8DD1-C8D5E63C9641}" srcId="{1C568119-EBD6-46E4-8F60-87A19217351D}" destId="{3D532414-FC88-4F98-95E9-CAFA6B50B6DD}" srcOrd="4" destOrd="0" parTransId="{25F394C1-38D5-4933-8D68-8248AD4994D2}" sibTransId="{0EF807BC-E843-406D-8B6A-833699E39DE3}"/>
    <dgm:cxn modelId="{C9EEE554-96D2-4B56-B70A-6BA03666C457}" type="presOf" srcId="{6F98DF05-A7F6-402E-985C-5F7FFC8AAEBF}" destId="{417B5DB4-81A3-49CE-A1CE-8754D7663CCF}" srcOrd="1" destOrd="0" presId="urn:microsoft.com/office/officeart/2005/8/layout/process4"/>
    <dgm:cxn modelId="{407B32F5-A2DA-4183-B141-5624F5704884}" type="presParOf" srcId="{3A18B1F0-D577-4E71-B0CA-E88320CA696F}" destId="{4E3CEBDC-335E-47B2-9026-462D26436BFC}" srcOrd="0" destOrd="0" presId="urn:microsoft.com/office/officeart/2005/8/layout/process4"/>
    <dgm:cxn modelId="{2C94327C-EEFC-4FFB-9D4A-0C3078C5F5FF}" type="presParOf" srcId="{4E3CEBDC-335E-47B2-9026-462D26436BFC}" destId="{FAD8060B-8BEA-4667-B7B3-02F03C961A7B}" srcOrd="0" destOrd="0" presId="urn:microsoft.com/office/officeart/2005/8/layout/process4"/>
    <dgm:cxn modelId="{A719190B-CC6F-4D2F-AF2F-1D6E57B6120A}" type="presParOf" srcId="{4E3CEBDC-335E-47B2-9026-462D26436BFC}" destId="{E28FC730-DD9F-4D1A-AC00-6E033D02DC56}" srcOrd="1" destOrd="0" presId="urn:microsoft.com/office/officeart/2005/8/layout/process4"/>
    <dgm:cxn modelId="{0A7DDB4B-C561-43C2-A567-A7EC48DE7D9A}" type="presParOf" srcId="{4E3CEBDC-335E-47B2-9026-462D26436BFC}" destId="{5788A3EF-D6E3-4614-AB68-8FE7DE062408}" srcOrd="2" destOrd="0" presId="urn:microsoft.com/office/officeart/2005/8/layout/process4"/>
    <dgm:cxn modelId="{EA7F6855-25B6-46CD-9CF4-EDB64F90694E}" type="presParOf" srcId="{5788A3EF-D6E3-4614-AB68-8FE7DE062408}" destId="{BD64D1C9-230C-4381-9DAD-E924772B9D26}" srcOrd="0" destOrd="0" presId="urn:microsoft.com/office/officeart/2005/8/layout/process4"/>
    <dgm:cxn modelId="{597BB6BB-4D63-4A01-BDDD-4226AD4B3D23}" type="presParOf" srcId="{5788A3EF-D6E3-4614-AB68-8FE7DE062408}" destId="{A82A0B5F-891B-4C01-85D0-0146D1163E9F}" srcOrd="1" destOrd="0" presId="urn:microsoft.com/office/officeart/2005/8/layout/process4"/>
    <dgm:cxn modelId="{EE105DC7-DB2F-4FB8-89FE-5B6E574145EF}" type="presParOf" srcId="{5788A3EF-D6E3-4614-AB68-8FE7DE062408}" destId="{C5E2968D-7593-4B8F-A3CE-9EBDAE0A690B}" srcOrd="2" destOrd="0" presId="urn:microsoft.com/office/officeart/2005/8/layout/process4"/>
    <dgm:cxn modelId="{C91DAA1A-EA00-4814-9AD8-3E1B7DFD512B}" type="presParOf" srcId="{3A18B1F0-D577-4E71-B0CA-E88320CA696F}" destId="{6827E17E-8878-4E0D-8ECE-B4D93EB7F783}" srcOrd="1" destOrd="0" presId="urn:microsoft.com/office/officeart/2005/8/layout/process4"/>
    <dgm:cxn modelId="{C5CC3D48-7026-42E8-940A-E1101F7F0E80}" type="presParOf" srcId="{3A18B1F0-D577-4E71-B0CA-E88320CA696F}" destId="{533E1098-D333-49EC-87AF-3C0BFB143C14}" srcOrd="2" destOrd="0" presId="urn:microsoft.com/office/officeart/2005/8/layout/process4"/>
    <dgm:cxn modelId="{2CF748D7-608B-431C-A9C8-EBB58D0C74AF}" type="presParOf" srcId="{533E1098-D333-49EC-87AF-3C0BFB143C14}" destId="{70E4DC86-CC61-4356-955B-AE03A7019580}" srcOrd="0" destOrd="0" presId="urn:microsoft.com/office/officeart/2005/8/layout/process4"/>
    <dgm:cxn modelId="{35949C2C-42A0-46A8-9E32-03A3447A73C0}" type="presParOf" srcId="{533E1098-D333-49EC-87AF-3C0BFB143C14}" destId="{E60AFF98-39AC-4712-B662-33F3642769AE}" srcOrd="1" destOrd="0" presId="urn:microsoft.com/office/officeart/2005/8/layout/process4"/>
    <dgm:cxn modelId="{6B342DBD-4AAB-4B6F-9036-1388A604F775}" type="presParOf" srcId="{533E1098-D333-49EC-87AF-3C0BFB143C14}" destId="{684564C6-9AB2-401C-BBDA-0228A383BC8F}" srcOrd="2" destOrd="0" presId="urn:microsoft.com/office/officeart/2005/8/layout/process4"/>
    <dgm:cxn modelId="{36528F57-5C88-47A9-A35E-6F4F70B154F8}" type="presParOf" srcId="{684564C6-9AB2-401C-BBDA-0228A383BC8F}" destId="{801F3A70-B889-4532-8522-2D00CC8D12D8}" srcOrd="0" destOrd="0" presId="urn:microsoft.com/office/officeart/2005/8/layout/process4"/>
    <dgm:cxn modelId="{0411D062-3FBF-47BD-9C86-0B169244BC56}" type="presParOf" srcId="{3A18B1F0-D577-4E71-B0CA-E88320CA696F}" destId="{D88D51F4-F592-43EF-B475-B65C3EFDA433}" srcOrd="3" destOrd="0" presId="urn:microsoft.com/office/officeart/2005/8/layout/process4"/>
    <dgm:cxn modelId="{485EB151-A283-494B-88B0-81FEBB0AEF40}" type="presParOf" srcId="{3A18B1F0-D577-4E71-B0CA-E88320CA696F}" destId="{0B01DD62-6841-439F-9DCC-602370D35F28}" srcOrd="4" destOrd="0" presId="urn:microsoft.com/office/officeart/2005/8/layout/process4"/>
    <dgm:cxn modelId="{BCE426E1-D1F0-45BB-8415-4FD672B0ED7E}" type="presParOf" srcId="{0B01DD62-6841-439F-9DCC-602370D35F28}" destId="{FC41AA6B-F343-4504-B10C-87EBDC3C3627}" srcOrd="0" destOrd="0" presId="urn:microsoft.com/office/officeart/2005/8/layout/process4"/>
    <dgm:cxn modelId="{97294081-5958-4A91-9335-682BA6CEA2F3}" type="presParOf" srcId="{0B01DD62-6841-439F-9DCC-602370D35F28}" destId="{94CAACD7-3D9D-4F93-8AC0-2C89D416F9E6}" srcOrd="1" destOrd="0" presId="urn:microsoft.com/office/officeart/2005/8/layout/process4"/>
    <dgm:cxn modelId="{57A839C5-D129-4F90-A8DC-C1BED83A8091}" type="presParOf" srcId="{0B01DD62-6841-439F-9DCC-602370D35F28}" destId="{FF974EBA-BA66-4067-8E94-4B40B42E559F}" srcOrd="2" destOrd="0" presId="urn:microsoft.com/office/officeart/2005/8/layout/process4"/>
    <dgm:cxn modelId="{6B15D46B-981C-4C8B-8D5B-A1D0D34D0854}" type="presParOf" srcId="{FF974EBA-BA66-4067-8E94-4B40B42E559F}" destId="{976C750D-B975-46F1-8538-4C0FF1A4E798}" srcOrd="0" destOrd="0" presId="urn:microsoft.com/office/officeart/2005/8/layout/process4"/>
    <dgm:cxn modelId="{6A97490B-169B-4A72-93BE-8866F3CBD2BD}" type="presParOf" srcId="{3A18B1F0-D577-4E71-B0CA-E88320CA696F}" destId="{8235C18D-68D3-4F2F-8E7F-C38FF620907C}" srcOrd="5" destOrd="0" presId="urn:microsoft.com/office/officeart/2005/8/layout/process4"/>
    <dgm:cxn modelId="{6E24EE38-EB84-4F95-9D64-2748CCB20E2B}" type="presParOf" srcId="{3A18B1F0-D577-4E71-B0CA-E88320CA696F}" destId="{CE26E39A-EF12-4B2F-8E4F-2F3961DBE450}" srcOrd="6" destOrd="0" presId="urn:microsoft.com/office/officeart/2005/8/layout/process4"/>
    <dgm:cxn modelId="{F1093F49-5E0D-4B63-B7B7-2F17CEFBD737}" type="presParOf" srcId="{CE26E39A-EF12-4B2F-8E4F-2F3961DBE450}" destId="{EB70CA1E-3F13-44A5-B263-9F5BBEF1E3F7}" srcOrd="0" destOrd="0" presId="urn:microsoft.com/office/officeart/2005/8/layout/process4"/>
    <dgm:cxn modelId="{EACA03F5-1E2A-4FD5-8E64-AE599152F816}" type="presParOf" srcId="{CE26E39A-EF12-4B2F-8E4F-2F3961DBE450}" destId="{9EFAB18E-C4AF-43E4-A637-45F38AD5B71C}" srcOrd="1" destOrd="0" presId="urn:microsoft.com/office/officeart/2005/8/layout/process4"/>
    <dgm:cxn modelId="{8117D64F-760B-4EDD-BDB6-C6B91476D7A9}" type="presParOf" srcId="{CE26E39A-EF12-4B2F-8E4F-2F3961DBE450}" destId="{6F478277-3481-44FB-99D8-EFFAF8326B40}" srcOrd="2" destOrd="0" presId="urn:microsoft.com/office/officeart/2005/8/layout/process4"/>
    <dgm:cxn modelId="{E21AE0E7-98F1-4187-96AA-2452F19F6864}" type="presParOf" srcId="{6F478277-3481-44FB-99D8-EFFAF8326B40}" destId="{1C03D5CB-EB0F-4A7E-B8D7-06AE2338DECA}" srcOrd="0" destOrd="0" presId="urn:microsoft.com/office/officeart/2005/8/layout/process4"/>
    <dgm:cxn modelId="{F0A2D946-0919-4977-B782-EDC7FAE57FCD}" type="presParOf" srcId="{3A18B1F0-D577-4E71-B0CA-E88320CA696F}" destId="{E77C5268-3FCF-4BF9-9A33-213705038602}" srcOrd="7" destOrd="0" presId="urn:microsoft.com/office/officeart/2005/8/layout/process4"/>
    <dgm:cxn modelId="{CCAC5EA0-A648-4DBE-9607-5693A09366CB}" type="presParOf" srcId="{3A18B1F0-D577-4E71-B0CA-E88320CA696F}" destId="{7D7E0204-A3E2-4E6D-B53B-2CC74A52A307}" srcOrd="8" destOrd="0" presId="urn:microsoft.com/office/officeart/2005/8/layout/process4"/>
    <dgm:cxn modelId="{05096252-D667-4BA4-93D2-99AA903C7352}" type="presParOf" srcId="{7D7E0204-A3E2-4E6D-B53B-2CC74A52A307}" destId="{1A2D124C-2D5C-4388-A252-4D6E9EDBEDFD}" srcOrd="0" destOrd="0" presId="urn:microsoft.com/office/officeart/2005/8/layout/process4"/>
    <dgm:cxn modelId="{EA0260C9-772C-4AE4-948B-3C0FFC8F57A4}" type="presParOf" srcId="{7D7E0204-A3E2-4E6D-B53B-2CC74A52A307}" destId="{417B5DB4-81A3-49CE-A1CE-8754D7663CCF}" srcOrd="1" destOrd="0" presId="urn:microsoft.com/office/officeart/2005/8/layout/process4"/>
    <dgm:cxn modelId="{5093B66F-D69D-4A23-90C8-0F88C5884FEE}" type="presParOf" srcId="{7D7E0204-A3E2-4E6D-B53B-2CC74A52A307}" destId="{AD746E26-7B7E-4419-B0F6-93B794C20574}" srcOrd="2" destOrd="0" presId="urn:microsoft.com/office/officeart/2005/8/layout/process4"/>
    <dgm:cxn modelId="{B65317F5-3C4D-4715-9A4E-F7904513BE0F}" type="presParOf" srcId="{AD746E26-7B7E-4419-B0F6-93B794C20574}" destId="{50F5C384-978A-4A5A-955D-71133490CB00}" srcOrd="0" destOrd="0" presId="urn:microsoft.com/office/officeart/2005/8/layout/process4"/>
    <dgm:cxn modelId="{BD7ED006-5AC0-47AA-BDD6-142165A624C5}" type="presParOf" srcId="{AD746E26-7B7E-4419-B0F6-93B794C20574}" destId="{6CACDF12-2765-49BD-8F83-9734EF6F1606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568119-EBD6-46E4-8F60-87A19217351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98DF05-A7F6-402E-985C-5F7FFC8AAEBF}">
      <dgm:prSet phldrT="[Text]" custT="1"/>
      <dgm:spPr/>
      <dgm:t>
        <a:bodyPr/>
        <a:lstStyle/>
        <a:p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Qualify Buyers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6B4FA4-EEE7-4347-8068-32DA6CA4B320}" type="parTrans" cxnId="{97C0FEE5-DD07-46A8-8964-00F81DBADE36}">
      <dgm:prSet/>
      <dgm:spPr/>
      <dgm:t>
        <a:bodyPr/>
        <a:lstStyle/>
        <a:p>
          <a:endParaRPr lang="en-US"/>
        </a:p>
      </dgm:t>
    </dgm:pt>
    <dgm:pt modelId="{327AC0B9-754F-46F5-8D2D-88E3230C4B48}" type="sibTrans" cxnId="{97C0FEE5-DD07-46A8-8964-00F81DBADE36}">
      <dgm:prSet/>
      <dgm:spPr/>
      <dgm:t>
        <a:bodyPr/>
        <a:lstStyle/>
        <a:p>
          <a:endParaRPr lang="en-US"/>
        </a:p>
      </dgm:t>
    </dgm:pt>
    <dgm:pt modelId="{9906EE64-1E95-4CA6-B168-167B4D00DF70}">
      <dgm:prSet phldrT="[Text]" custT="1"/>
      <dgm:spPr/>
      <dgm:t>
        <a:bodyPr/>
        <a:lstStyle/>
        <a:p>
          <a:r>
            <a:rPr lang="en-US" sz="2000" dirty="0" smtClean="0"/>
            <a:t>Dialog not Monologue</a:t>
          </a:r>
          <a:endParaRPr lang="en-US" sz="2000" dirty="0"/>
        </a:p>
      </dgm:t>
    </dgm:pt>
    <dgm:pt modelId="{5857A2EC-7358-4580-8187-23772D746F76}" type="parTrans" cxnId="{AD8E5FC8-96B3-451E-98AA-E0F76824EAE9}">
      <dgm:prSet/>
      <dgm:spPr/>
      <dgm:t>
        <a:bodyPr/>
        <a:lstStyle/>
        <a:p>
          <a:endParaRPr lang="en-US"/>
        </a:p>
      </dgm:t>
    </dgm:pt>
    <dgm:pt modelId="{7DED2B65-7778-4322-847D-95037BFDFDD0}" type="sibTrans" cxnId="{AD8E5FC8-96B3-451E-98AA-E0F76824EAE9}">
      <dgm:prSet/>
      <dgm:spPr/>
      <dgm:t>
        <a:bodyPr/>
        <a:lstStyle/>
        <a:p>
          <a:endParaRPr lang="en-US"/>
        </a:p>
      </dgm:t>
    </dgm:pt>
    <dgm:pt modelId="{6FFA6556-91FA-4F7E-8DD3-0FDF8D014BA0}">
      <dgm:prSet phldrT="[Text]" custT="1"/>
      <dgm:spPr/>
      <dgm:t>
        <a:bodyPr/>
        <a:lstStyle/>
        <a:p>
          <a:r>
            <a:rPr lang="en-US" sz="2000" dirty="0" smtClean="0"/>
            <a:t>Use Surveys</a:t>
          </a:r>
          <a:endParaRPr lang="en-US" sz="2000" dirty="0"/>
        </a:p>
      </dgm:t>
    </dgm:pt>
    <dgm:pt modelId="{C3EEF11A-A2AB-4928-A6C2-58EDE137C72B}" type="parTrans" cxnId="{E142C167-1104-4A93-BB25-91AE34521C1E}">
      <dgm:prSet/>
      <dgm:spPr/>
      <dgm:t>
        <a:bodyPr/>
        <a:lstStyle/>
        <a:p>
          <a:endParaRPr lang="en-US"/>
        </a:p>
      </dgm:t>
    </dgm:pt>
    <dgm:pt modelId="{8D954259-9981-4669-A44A-EB041463A676}" type="sibTrans" cxnId="{E142C167-1104-4A93-BB25-91AE34521C1E}">
      <dgm:prSet/>
      <dgm:spPr/>
      <dgm:t>
        <a:bodyPr/>
        <a:lstStyle/>
        <a:p>
          <a:endParaRPr lang="en-US"/>
        </a:p>
      </dgm:t>
    </dgm:pt>
    <dgm:pt modelId="{9CFFBB58-4199-4094-AC23-ADA9D82D6854}">
      <dgm:prSet phldrT="[Text]" custT="1"/>
      <dgm:spPr/>
      <dgm:t>
        <a:bodyPr/>
        <a:lstStyle/>
        <a:p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Able Buyers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5C3A50-AB52-4015-BE5A-21BD289D6034}" type="parTrans" cxnId="{EAE833CB-0E20-4B9E-B8B9-6567ED95715C}">
      <dgm:prSet/>
      <dgm:spPr/>
      <dgm:t>
        <a:bodyPr/>
        <a:lstStyle/>
        <a:p>
          <a:endParaRPr lang="en-US"/>
        </a:p>
      </dgm:t>
    </dgm:pt>
    <dgm:pt modelId="{BEEFCBA4-4FE9-4DF2-B389-9F560E519FAA}" type="sibTrans" cxnId="{EAE833CB-0E20-4B9E-B8B9-6567ED95715C}">
      <dgm:prSet/>
      <dgm:spPr/>
      <dgm:t>
        <a:bodyPr/>
        <a:lstStyle/>
        <a:p>
          <a:endParaRPr lang="en-US"/>
        </a:p>
      </dgm:t>
    </dgm:pt>
    <dgm:pt modelId="{ACBD3F3B-6E56-4B87-A645-84584EC3C37D}">
      <dgm:prSet phldrT="[Text]" custT="1"/>
      <dgm:spPr/>
      <dgm:t>
        <a:bodyPr/>
        <a:lstStyle/>
        <a:p>
          <a:r>
            <a:rPr lang="en-US" sz="2000" dirty="0" smtClean="0"/>
            <a:t>Financially Able</a:t>
          </a:r>
        </a:p>
      </dgm:t>
    </dgm:pt>
    <dgm:pt modelId="{1D90D401-CE1D-4DC4-9E6D-30E303A96306}" type="parTrans" cxnId="{FC81D225-81CF-4A08-81B9-EB788831BBD7}">
      <dgm:prSet/>
      <dgm:spPr/>
      <dgm:t>
        <a:bodyPr/>
        <a:lstStyle/>
        <a:p>
          <a:endParaRPr lang="en-US"/>
        </a:p>
      </dgm:t>
    </dgm:pt>
    <dgm:pt modelId="{7658364A-D020-4C64-8459-F39EC87DE3DF}" type="sibTrans" cxnId="{FC81D225-81CF-4A08-81B9-EB788831BBD7}">
      <dgm:prSet/>
      <dgm:spPr/>
      <dgm:t>
        <a:bodyPr/>
        <a:lstStyle/>
        <a:p>
          <a:endParaRPr lang="en-US"/>
        </a:p>
      </dgm:t>
    </dgm:pt>
    <dgm:pt modelId="{C955467D-56B5-4A4A-9CC3-58E4A60E16D5}">
      <dgm:prSet phldrT="[Text]" custT="1"/>
      <dgm:spPr/>
      <dgm:t>
        <a:bodyPr/>
        <a:lstStyle/>
        <a:p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Offer Terms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B1A64A-74E9-4B02-B75F-796D74507592}" type="parTrans" cxnId="{6A618E0D-38BF-4BF8-AC12-29252B2E892A}">
      <dgm:prSet/>
      <dgm:spPr/>
      <dgm:t>
        <a:bodyPr/>
        <a:lstStyle/>
        <a:p>
          <a:endParaRPr lang="en-US"/>
        </a:p>
      </dgm:t>
    </dgm:pt>
    <dgm:pt modelId="{86FACB5D-B7F1-4A39-9111-3F8AA1B04EF6}" type="sibTrans" cxnId="{6A618E0D-38BF-4BF8-AC12-29252B2E892A}">
      <dgm:prSet/>
      <dgm:spPr/>
      <dgm:t>
        <a:bodyPr/>
        <a:lstStyle/>
        <a:p>
          <a:endParaRPr lang="en-US"/>
        </a:p>
      </dgm:t>
    </dgm:pt>
    <dgm:pt modelId="{FD5642EB-8105-454D-8420-471B306CB350}">
      <dgm:prSet phldrT="[Text]" custT="1"/>
      <dgm:spPr/>
      <dgm:t>
        <a:bodyPr/>
        <a:lstStyle/>
        <a:p>
          <a:r>
            <a:rPr lang="en-US" sz="2000" dirty="0" smtClean="0"/>
            <a:t>Pay closing costs,  terms, barter, rebates</a:t>
          </a:r>
          <a:endParaRPr lang="en-US" sz="2000" dirty="0"/>
        </a:p>
      </dgm:t>
    </dgm:pt>
    <dgm:pt modelId="{7C0A7AFE-7D63-4811-9392-051E0AFF5621}" type="parTrans" cxnId="{BD3EDBA3-F436-45AB-9474-D81B452D9643}">
      <dgm:prSet/>
      <dgm:spPr/>
      <dgm:t>
        <a:bodyPr/>
        <a:lstStyle/>
        <a:p>
          <a:endParaRPr lang="en-US"/>
        </a:p>
      </dgm:t>
    </dgm:pt>
    <dgm:pt modelId="{C69BC567-D8A8-4A8E-9A00-6FBCBC564A1B}" type="sibTrans" cxnId="{BD3EDBA3-F436-45AB-9474-D81B452D9643}">
      <dgm:prSet/>
      <dgm:spPr/>
      <dgm:t>
        <a:bodyPr/>
        <a:lstStyle/>
        <a:p>
          <a:endParaRPr lang="en-US"/>
        </a:p>
      </dgm:t>
    </dgm:pt>
    <dgm:pt modelId="{3A18B1F0-D577-4E71-B0CA-E88320CA696F}" type="pres">
      <dgm:prSet presAssocID="{1C568119-EBD6-46E4-8F60-87A1921735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7EA8837-0B99-4847-8F58-1FB288A7E7D9}" type="pres">
      <dgm:prSet presAssocID="{C955467D-56B5-4A4A-9CC3-58E4A60E16D5}" presName="boxAndChildren" presStyleCnt="0"/>
      <dgm:spPr/>
      <dgm:t>
        <a:bodyPr/>
        <a:lstStyle/>
        <a:p>
          <a:endParaRPr lang="en-US"/>
        </a:p>
      </dgm:t>
    </dgm:pt>
    <dgm:pt modelId="{3C61F635-6277-42E7-BDB6-E8A15E7CA4C6}" type="pres">
      <dgm:prSet presAssocID="{C955467D-56B5-4A4A-9CC3-58E4A60E16D5}" presName="parentTextBox" presStyleLbl="node1" presStyleIdx="0" presStyleCnt="3"/>
      <dgm:spPr/>
      <dgm:t>
        <a:bodyPr/>
        <a:lstStyle/>
        <a:p>
          <a:endParaRPr lang="en-US"/>
        </a:p>
      </dgm:t>
    </dgm:pt>
    <dgm:pt modelId="{646AB898-6EB4-4340-BCB5-2265BC529C4E}" type="pres">
      <dgm:prSet presAssocID="{C955467D-56B5-4A4A-9CC3-58E4A60E16D5}" presName="entireBox" presStyleLbl="node1" presStyleIdx="0" presStyleCnt="3"/>
      <dgm:spPr/>
      <dgm:t>
        <a:bodyPr/>
        <a:lstStyle/>
        <a:p>
          <a:endParaRPr lang="en-US"/>
        </a:p>
      </dgm:t>
    </dgm:pt>
    <dgm:pt modelId="{0D60227D-7FE7-4DBE-B8EA-99768F4DAE67}" type="pres">
      <dgm:prSet presAssocID="{C955467D-56B5-4A4A-9CC3-58E4A60E16D5}" presName="descendantBox" presStyleCnt="0"/>
      <dgm:spPr/>
      <dgm:t>
        <a:bodyPr/>
        <a:lstStyle/>
        <a:p>
          <a:endParaRPr lang="en-US"/>
        </a:p>
      </dgm:t>
    </dgm:pt>
    <dgm:pt modelId="{25120832-05FA-448F-9947-3BCBF5EDD95D}" type="pres">
      <dgm:prSet presAssocID="{FD5642EB-8105-454D-8420-471B306CB350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35C18D-68D3-4F2F-8E7F-C38FF620907C}" type="pres">
      <dgm:prSet presAssocID="{BEEFCBA4-4FE9-4DF2-B389-9F560E519FAA}" presName="sp" presStyleCnt="0"/>
      <dgm:spPr/>
      <dgm:t>
        <a:bodyPr/>
        <a:lstStyle/>
        <a:p>
          <a:endParaRPr lang="en-US"/>
        </a:p>
      </dgm:t>
    </dgm:pt>
    <dgm:pt modelId="{CE26E39A-EF12-4B2F-8E4F-2F3961DBE450}" type="pres">
      <dgm:prSet presAssocID="{9CFFBB58-4199-4094-AC23-ADA9D82D6854}" presName="arrowAndChildren" presStyleCnt="0"/>
      <dgm:spPr/>
      <dgm:t>
        <a:bodyPr/>
        <a:lstStyle/>
        <a:p>
          <a:endParaRPr lang="en-US"/>
        </a:p>
      </dgm:t>
    </dgm:pt>
    <dgm:pt modelId="{EB70CA1E-3F13-44A5-B263-9F5BBEF1E3F7}" type="pres">
      <dgm:prSet presAssocID="{9CFFBB58-4199-4094-AC23-ADA9D82D6854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9EFAB18E-C4AF-43E4-A637-45F38AD5B71C}" type="pres">
      <dgm:prSet presAssocID="{9CFFBB58-4199-4094-AC23-ADA9D82D6854}" presName="arrow" presStyleLbl="node1" presStyleIdx="1" presStyleCnt="3"/>
      <dgm:spPr/>
      <dgm:t>
        <a:bodyPr/>
        <a:lstStyle/>
        <a:p>
          <a:endParaRPr lang="en-US"/>
        </a:p>
      </dgm:t>
    </dgm:pt>
    <dgm:pt modelId="{6F478277-3481-44FB-99D8-EFFAF8326B40}" type="pres">
      <dgm:prSet presAssocID="{9CFFBB58-4199-4094-AC23-ADA9D82D6854}" presName="descendantArrow" presStyleCnt="0"/>
      <dgm:spPr/>
      <dgm:t>
        <a:bodyPr/>
        <a:lstStyle/>
        <a:p>
          <a:endParaRPr lang="en-US"/>
        </a:p>
      </dgm:t>
    </dgm:pt>
    <dgm:pt modelId="{1C03D5CB-EB0F-4A7E-B8D7-06AE2338DECA}" type="pres">
      <dgm:prSet presAssocID="{ACBD3F3B-6E56-4B87-A645-84584EC3C37D}" presName="childTextArrow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7C5268-3FCF-4BF9-9A33-213705038602}" type="pres">
      <dgm:prSet presAssocID="{327AC0B9-754F-46F5-8D2D-88E3230C4B48}" presName="sp" presStyleCnt="0"/>
      <dgm:spPr/>
      <dgm:t>
        <a:bodyPr/>
        <a:lstStyle/>
        <a:p>
          <a:endParaRPr lang="en-US"/>
        </a:p>
      </dgm:t>
    </dgm:pt>
    <dgm:pt modelId="{7D7E0204-A3E2-4E6D-B53B-2CC74A52A307}" type="pres">
      <dgm:prSet presAssocID="{6F98DF05-A7F6-402E-985C-5F7FFC8AAEBF}" presName="arrowAndChildren" presStyleCnt="0"/>
      <dgm:spPr/>
      <dgm:t>
        <a:bodyPr/>
        <a:lstStyle/>
        <a:p>
          <a:endParaRPr lang="en-US"/>
        </a:p>
      </dgm:t>
    </dgm:pt>
    <dgm:pt modelId="{1A2D124C-2D5C-4388-A252-4D6E9EDBEDFD}" type="pres">
      <dgm:prSet presAssocID="{6F98DF05-A7F6-402E-985C-5F7FFC8AAEB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417B5DB4-81A3-49CE-A1CE-8754D7663CCF}" type="pres">
      <dgm:prSet presAssocID="{6F98DF05-A7F6-402E-985C-5F7FFC8AAEBF}" presName="arrow" presStyleLbl="node1" presStyleIdx="2" presStyleCnt="3"/>
      <dgm:spPr/>
      <dgm:t>
        <a:bodyPr/>
        <a:lstStyle/>
        <a:p>
          <a:endParaRPr lang="en-US"/>
        </a:p>
      </dgm:t>
    </dgm:pt>
    <dgm:pt modelId="{AD746E26-7B7E-4419-B0F6-93B794C20574}" type="pres">
      <dgm:prSet presAssocID="{6F98DF05-A7F6-402E-985C-5F7FFC8AAEBF}" presName="descendantArrow" presStyleCnt="0"/>
      <dgm:spPr/>
      <dgm:t>
        <a:bodyPr/>
        <a:lstStyle/>
        <a:p>
          <a:endParaRPr lang="en-US"/>
        </a:p>
      </dgm:t>
    </dgm:pt>
    <dgm:pt modelId="{50F5C384-978A-4A5A-955D-71133490CB00}" type="pres">
      <dgm:prSet presAssocID="{9906EE64-1E95-4CA6-B168-167B4D00DF70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ACDF12-2765-49BD-8F83-9734EF6F1606}" type="pres">
      <dgm:prSet presAssocID="{6FFA6556-91FA-4F7E-8DD3-0FDF8D014BA0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C13FE3-CAA5-4FC2-856C-0275A606B399}" type="presOf" srcId="{6F98DF05-A7F6-402E-985C-5F7FFC8AAEBF}" destId="{1A2D124C-2D5C-4388-A252-4D6E9EDBEDFD}" srcOrd="0" destOrd="0" presId="urn:microsoft.com/office/officeart/2005/8/layout/process4"/>
    <dgm:cxn modelId="{6A618E0D-38BF-4BF8-AC12-29252B2E892A}" srcId="{1C568119-EBD6-46E4-8F60-87A19217351D}" destId="{C955467D-56B5-4A4A-9CC3-58E4A60E16D5}" srcOrd="2" destOrd="0" parTransId="{9BB1A64A-74E9-4B02-B75F-796D74507592}" sibTransId="{86FACB5D-B7F1-4A39-9111-3F8AA1B04EF6}"/>
    <dgm:cxn modelId="{173D0C5E-F823-420A-8079-D616820F17A7}" type="presOf" srcId="{FD5642EB-8105-454D-8420-471B306CB350}" destId="{25120832-05FA-448F-9947-3BCBF5EDD95D}" srcOrd="0" destOrd="0" presId="urn:microsoft.com/office/officeart/2005/8/layout/process4"/>
    <dgm:cxn modelId="{FC81D225-81CF-4A08-81B9-EB788831BBD7}" srcId="{9CFFBB58-4199-4094-AC23-ADA9D82D6854}" destId="{ACBD3F3B-6E56-4B87-A645-84584EC3C37D}" srcOrd="0" destOrd="0" parTransId="{1D90D401-CE1D-4DC4-9E6D-30E303A96306}" sibTransId="{7658364A-D020-4C64-8459-F39EC87DE3DF}"/>
    <dgm:cxn modelId="{BD3EDBA3-F436-45AB-9474-D81B452D9643}" srcId="{C955467D-56B5-4A4A-9CC3-58E4A60E16D5}" destId="{FD5642EB-8105-454D-8420-471B306CB350}" srcOrd="0" destOrd="0" parTransId="{7C0A7AFE-7D63-4811-9392-051E0AFF5621}" sibTransId="{C69BC567-D8A8-4A8E-9A00-6FBCBC564A1B}"/>
    <dgm:cxn modelId="{AD8E5FC8-96B3-451E-98AA-E0F76824EAE9}" srcId="{6F98DF05-A7F6-402E-985C-5F7FFC8AAEBF}" destId="{9906EE64-1E95-4CA6-B168-167B4D00DF70}" srcOrd="0" destOrd="0" parTransId="{5857A2EC-7358-4580-8187-23772D746F76}" sibTransId="{7DED2B65-7778-4322-847D-95037BFDFDD0}"/>
    <dgm:cxn modelId="{84A56B3E-51E7-4392-8693-4E9341398026}" type="presOf" srcId="{ACBD3F3B-6E56-4B87-A645-84584EC3C37D}" destId="{1C03D5CB-EB0F-4A7E-B8D7-06AE2338DECA}" srcOrd="0" destOrd="0" presId="urn:microsoft.com/office/officeart/2005/8/layout/process4"/>
    <dgm:cxn modelId="{97C0FEE5-DD07-46A8-8964-00F81DBADE36}" srcId="{1C568119-EBD6-46E4-8F60-87A19217351D}" destId="{6F98DF05-A7F6-402E-985C-5F7FFC8AAEBF}" srcOrd="0" destOrd="0" parTransId="{F56B4FA4-EEE7-4347-8068-32DA6CA4B320}" sibTransId="{327AC0B9-754F-46F5-8D2D-88E3230C4B48}"/>
    <dgm:cxn modelId="{D20D51A9-BC5A-40C2-B444-0068D7B03E6A}" type="presOf" srcId="{9CFFBB58-4199-4094-AC23-ADA9D82D6854}" destId="{9EFAB18E-C4AF-43E4-A637-45F38AD5B71C}" srcOrd="1" destOrd="0" presId="urn:microsoft.com/office/officeart/2005/8/layout/process4"/>
    <dgm:cxn modelId="{EAE833CB-0E20-4B9E-B8B9-6567ED95715C}" srcId="{1C568119-EBD6-46E4-8F60-87A19217351D}" destId="{9CFFBB58-4199-4094-AC23-ADA9D82D6854}" srcOrd="1" destOrd="0" parTransId="{B55C3A50-AB52-4015-BE5A-21BD289D6034}" sibTransId="{BEEFCBA4-4FE9-4DF2-B389-9F560E519FAA}"/>
    <dgm:cxn modelId="{EF517F8E-B757-4CF3-9039-4ABD2C1D9CC9}" type="presOf" srcId="{6FFA6556-91FA-4F7E-8DD3-0FDF8D014BA0}" destId="{6CACDF12-2765-49BD-8F83-9734EF6F1606}" srcOrd="0" destOrd="0" presId="urn:microsoft.com/office/officeart/2005/8/layout/process4"/>
    <dgm:cxn modelId="{B0CB9289-5646-4536-87DE-8A2C4FF65DD1}" type="presOf" srcId="{6F98DF05-A7F6-402E-985C-5F7FFC8AAEBF}" destId="{417B5DB4-81A3-49CE-A1CE-8754D7663CCF}" srcOrd="1" destOrd="0" presId="urn:microsoft.com/office/officeart/2005/8/layout/process4"/>
    <dgm:cxn modelId="{4C44A7DD-9754-4601-BEC7-7D195A3B70A0}" type="presOf" srcId="{1C568119-EBD6-46E4-8F60-87A19217351D}" destId="{3A18B1F0-D577-4E71-B0CA-E88320CA696F}" srcOrd="0" destOrd="0" presId="urn:microsoft.com/office/officeart/2005/8/layout/process4"/>
    <dgm:cxn modelId="{E142C167-1104-4A93-BB25-91AE34521C1E}" srcId="{6F98DF05-A7F6-402E-985C-5F7FFC8AAEBF}" destId="{6FFA6556-91FA-4F7E-8DD3-0FDF8D014BA0}" srcOrd="1" destOrd="0" parTransId="{C3EEF11A-A2AB-4928-A6C2-58EDE137C72B}" sibTransId="{8D954259-9981-4669-A44A-EB041463A676}"/>
    <dgm:cxn modelId="{F9F6EFB7-C1DC-4C06-8463-ED9AD1B2B368}" type="presOf" srcId="{C955467D-56B5-4A4A-9CC3-58E4A60E16D5}" destId="{3C61F635-6277-42E7-BDB6-E8A15E7CA4C6}" srcOrd="0" destOrd="0" presId="urn:microsoft.com/office/officeart/2005/8/layout/process4"/>
    <dgm:cxn modelId="{B2242EC6-A408-45AE-9458-397A5F312E60}" type="presOf" srcId="{C955467D-56B5-4A4A-9CC3-58E4A60E16D5}" destId="{646AB898-6EB4-4340-BCB5-2265BC529C4E}" srcOrd="1" destOrd="0" presId="urn:microsoft.com/office/officeart/2005/8/layout/process4"/>
    <dgm:cxn modelId="{54604371-2A3F-49ED-B283-9E32F5574FED}" type="presOf" srcId="{9906EE64-1E95-4CA6-B168-167B4D00DF70}" destId="{50F5C384-978A-4A5A-955D-71133490CB00}" srcOrd="0" destOrd="0" presId="urn:microsoft.com/office/officeart/2005/8/layout/process4"/>
    <dgm:cxn modelId="{E07D6E84-2A2D-4768-939A-06174C0271C1}" type="presOf" srcId="{9CFFBB58-4199-4094-AC23-ADA9D82D6854}" destId="{EB70CA1E-3F13-44A5-B263-9F5BBEF1E3F7}" srcOrd="0" destOrd="0" presId="urn:microsoft.com/office/officeart/2005/8/layout/process4"/>
    <dgm:cxn modelId="{0EC64D0B-F49C-410D-9222-EDA7938F7D78}" type="presParOf" srcId="{3A18B1F0-D577-4E71-B0CA-E88320CA696F}" destId="{67EA8837-0B99-4847-8F58-1FB288A7E7D9}" srcOrd="0" destOrd="0" presId="urn:microsoft.com/office/officeart/2005/8/layout/process4"/>
    <dgm:cxn modelId="{B67D4743-8510-4893-A8A3-82E4BF51DCF6}" type="presParOf" srcId="{67EA8837-0B99-4847-8F58-1FB288A7E7D9}" destId="{3C61F635-6277-42E7-BDB6-E8A15E7CA4C6}" srcOrd="0" destOrd="0" presId="urn:microsoft.com/office/officeart/2005/8/layout/process4"/>
    <dgm:cxn modelId="{2867710C-F5C4-4D70-8A93-A0232CE4030B}" type="presParOf" srcId="{67EA8837-0B99-4847-8F58-1FB288A7E7D9}" destId="{646AB898-6EB4-4340-BCB5-2265BC529C4E}" srcOrd="1" destOrd="0" presId="urn:microsoft.com/office/officeart/2005/8/layout/process4"/>
    <dgm:cxn modelId="{150ED3EB-CC48-4224-B519-2ECA7ABA2428}" type="presParOf" srcId="{67EA8837-0B99-4847-8F58-1FB288A7E7D9}" destId="{0D60227D-7FE7-4DBE-B8EA-99768F4DAE67}" srcOrd="2" destOrd="0" presId="urn:microsoft.com/office/officeart/2005/8/layout/process4"/>
    <dgm:cxn modelId="{EBBFFC75-ED2F-41EA-B0C8-2F215D12C969}" type="presParOf" srcId="{0D60227D-7FE7-4DBE-B8EA-99768F4DAE67}" destId="{25120832-05FA-448F-9947-3BCBF5EDD95D}" srcOrd="0" destOrd="0" presId="urn:microsoft.com/office/officeart/2005/8/layout/process4"/>
    <dgm:cxn modelId="{52198BFD-D7A7-477D-A95D-EE73EDFDF2B3}" type="presParOf" srcId="{3A18B1F0-D577-4E71-B0CA-E88320CA696F}" destId="{8235C18D-68D3-4F2F-8E7F-C38FF620907C}" srcOrd="1" destOrd="0" presId="urn:microsoft.com/office/officeart/2005/8/layout/process4"/>
    <dgm:cxn modelId="{9752AC1C-3B70-4F23-B8FB-570C6E3CE590}" type="presParOf" srcId="{3A18B1F0-D577-4E71-B0CA-E88320CA696F}" destId="{CE26E39A-EF12-4B2F-8E4F-2F3961DBE450}" srcOrd="2" destOrd="0" presId="urn:microsoft.com/office/officeart/2005/8/layout/process4"/>
    <dgm:cxn modelId="{3B326E17-78E3-43D9-9DB8-33D9DF81A53E}" type="presParOf" srcId="{CE26E39A-EF12-4B2F-8E4F-2F3961DBE450}" destId="{EB70CA1E-3F13-44A5-B263-9F5BBEF1E3F7}" srcOrd="0" destOrd="0" presId="urn:microsoft.com/office/officeart/2005/8/layout/process4"/>
    <dgm:cxn modelId="{A6BFE458-9FFA-42AF-9D53-B7980EB2FD5B}" type="presParOf" srcId="{CE26E39A-EF12-4B2F-8E4F-2F3961DBE450}" destId="{9EFAB18E-C4AF-43E4-A637-45F38AD5B71C}" srcOrd="1" destOrd="0" presId="urn:microsoft.com/office/officeart/2005/8/layout/process4"/>
    <dgm:cxn modelId="{CACCD772-D1AF-4381-8675-69BA9E336840}" type="presParOf" srcId="{CE26E39A-EF12-4B2F-8E4F-2F3961DBE450}" destId="{6F478277-3481-44FB-99D8-EFFAF8326B40}" srcOrd="2" destOrd="0" presId="urn:microsoft.com/office/officeart/2005/8/layout/process4"/>
    <dgm:cxn modelId="{CDA195AA-32F5-4BA2-85FE-65539D3E463B}" type="presParOf" srcId="{6F478277-3481-44FB-99D8-EFFAF8326B40}" destId="{1C03D5CB-EB0F-4A7E-B8D7-06AE2338DECA}" srcOrd="0" destOrd="0" presId="urn:microsoft.com/office/officeart/2005/8/layout/process4"/>
    <dgm:cxn modelId="{56BE49C4-771D-4AE3-9EA3-4AD5275CA187}" type="presParOf" srcId="{3A18B1F0-D577-4E71-B0CA-E88320CA696F}" destId="{E77C5268-3FCF-4BF9-9A33-213705038602}" srcOrd="3" destOrd="0" presId="urn:microsoft.com/office/officeart/2005/8/layout/process4"/>
    <dgm:cxn modelId="{D33D4B34-8D1D-4723-8720-1C6187A7F798}" type="presParOf" srcId="{3A18B1F0-D577-4E71-B0CA-E88320CA696F}" destId="{7D7E0204-A3E2-4E6D-B53B-2CC74A52A307}" srcOrd="4" destOrd="0" presId="urn:microsoft.com/office/officeart/2005/8/layout/process4"/>
    <dgm:cxn modelId="{E1194C7F-0E95-463B-BCD2-94513142D2B8}" type="presParOf" srcId="{7D7E0204-A3E2-4E6D-B53B-2CC74A52A307}" destId="{1A2D124C-2D5C-4388-A252-4D6E9EDBEDFD}" srcOrd="0" destOrd="0" presId="urn:microsoft.com/office/officeart/2005/8/layout/process4"/>
    <dgm:cxn modelId="{2588617E-DDD9-4F59-9A34-EB963278C91F}" type="presParOf" srcId="{7D7E0204-A3E2-4E6D-B53B-2CC74A52A307}" destId="{417B5DB4-81A3-49CE-A1CE-8754D7663CCF}" srcOrd="1" destOrd="0" presId="urn:microsoft.com/office/officeart/2005/8/layout/process4"/>
    <dgm:cxn modelId="{49374022-5529-4217-A8E1-2768B52E50BC}" type="presParOf" srcId="{7D7E0204-A3E2-4E6D-B53B-2CC74A52A307}" destId="{AD746E26-7B7E-4419-B0F6-93B794C20574}" srcOrd="2" destOrd="0" presId="urn:microsoft.com/office/officeart/2005/8/layout/process4"/>
    <dgm:cxn modelId="{BC12E506-A1BB-4B0B-8032-18578743D634}" type="presParOf" srcId="{AD746E26-7B7E-4419-B0F6-93B794C20574}" destId="{50F5C384-978A-4A5A-955D-71133490CB00}" srcOrd="0" destOrd="0" presId="urn:microsoft.com/office/officeart/2005/8/layout/process4"/>
    <dgm:cxn modelId="{9374E0B4-C405-47EE-949F-E1216CBDB029}" type="presParOf" srcId="{AD746E26-7B7E-4419-B0F6-93B794C20574}" destId="{6CACDF12-2765-49BD-8F83-9734EF6F1606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F6122C-7C42-40E1-8639-AAEDA3223F1D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3D657820-596E-47E8-B91F-87A63296C5F7}">
      <dgm:prSet phldrT="[Text]"/>
      <dgm:spPr/>
      <dgm:t>
        <a:bodyPr/>
        <a:lstStyle/>
        <a:p>
          <a:r>
            <a:rPr lang="en-US" dirty="0" smtClean="0"/>
            <a:t>Motivation behind it</a:t>
          </a:r>
          <a:endParaRPr lang="en-US" dirty="0"/>
        </a:p>
      </dgm:t>
    </dgm:pt>
    <dgm:pt modelId="{35436FC5-4B81-48DB-8480-9298088B2320}" type="parTrans" cxnId="{A891E211-4C59-4881-89F1-E704F668AC52}">
      <dgm:prSet/>
      <dgm:spPr/>
      <dgm:t>
        <a:bodyPr/>
        <a:lstStyle/>
        <a:p>
          <a:endParaRPr lang="en-US"/>
        </a:p>
      </dgm:t>
    </dgm:pt>
    <dgm:pt modelId="{A40AC7C6-5CC5-40E7-89CE-DA08230507F1}" type="sibTrans" cxnId="{A891E211-4C59-4881-89F1-E704F668AC52}">
      <dgm:prSet/>
      <dgm:spPr/>
      <dgm:t>
        <a:bodyPr/>
        <a:lstStyle/>
        <a:p>
          <a:endParaRPr lang="en-US"/>
        </a:p>
      </dgm:t>
    </dgm:pt>
    <dgm:pt modelId="{CA6C5FE9-703A-46DD-AD40-98FDEC980B22}">
      <dgm:prSet phldrT="[Text]"/>
      <dgm:spPr/>
      <dgm:t>
        <a:bodyPr/>
        <a:lstStyle/>
        <a:p>
          <a:r>
            <a:rPr lang="en-US" dirty="0" smtClean="0"/>
            <a:t>Offer Solutions &amp; Listen</a:t>
          </a:r>
          <a:endParaRPr lang="en-US" dirty="0"/>
        </a:p>
      </dgm:t>
    </dgm:pt>
    <dgm:pt modelId="{996E240D-DD1A-4814-8112-96A260F2533E}" type="parTrans" cxnId="{CA030CE0-EBB1-41BE-A0EB-C99A33AD9A14}">
      <dgm:prSet/>
      <dgm:spPr/>
      <dgm:t>
        <a:bodyPr/>
        <a:lstStyle/>
        <a:p>
          <a:endParaRPr lang="en-US"/>
        </a:p>
      </dgm:t>
    </dgm:pt>
    <dgm:pt modelId="{E035A3FA-9DCB-44E5-ACE3-8947F12945DD}" type="sibTrans" cxnId="{CA030CE0-EBB1-41BE-A0EB-C99A33AD9A14}">
      <dgm:prSet/>
      <dgm:spPr/>
      <dgm:t>
        <a:bodyPr/>
        <a:lstStyle/>
        <a:p>
          <a:endParaRPr lang="en-US"/>
        </a:p>
      </dgm:t>
    </dgm:pt>
    <dgm:pt modelId="{3527CCD9-967A-4070-B165-79C39A1F62ED}">
      <dgm:prSet phldrT="[Text]"/>
      <dgm:spPr/>
      <dgm:t>
        <a:bodyPr/>
        <a:lstStyle/>
        <a:p>
          <a:r>
            <a:rPr lang="en-US" dirty="0" smtClean="0"/>
            <a:t>Set an Appointment within 24 hrs</a:t>
          </a:r>
          <a:endParaRPr lang="en-US" dirty="0"/>
        </a:p>
      </dgm:t>
    </dgm:pt>
    <dgm:pt modelId="{0A87B9BF-03BA-4D2A-ACBB-DCB18A1810F1}" type="parTrans" cxnId="{3EF170C5-F29F-488E-9556-D7EFB562C71A}">
      <dgm:prSet/>
      <dgm:spPr/>
      <dgm:t>
        <a:bodyPr/>
        <a:lstStyle/>
        <a:p>
          <a:endParaRPr lang="en-US"/>
        </a:p>
      </dgm:t>
    </dgm:pt>
    <dgm:pt modelId="{1FA4CA60-0B16-4C76-B398-BD0E54163C65}" type="sibTrans" cxnId="{3EF170C5-F29F-488E-9556-D7EFB562C71A}">
      <dgm:prSet/>
      <dgm:spPr/>
      <dgm:t>
        <a:bodyPr/>
        <a:lstStyle/>
        <a:p>
          <a:endParaRPr lang="en-US"/>
        </a:p>
      </dgm:t>
    </dgm:pt>
    <dgm:pt modelId="{A47070BE-F5F8-4166-A490-F5AA0E81A8FC}" type="pres">
      <dgm:prSet presAssocID="{62F6122C-7C42-40E1-8639-AAEDA3223F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0ED9B7-1C92-4097-BE97-27891F8D4907}" type="pres">
      <dgm:prSet presAssocID="{3D657820-596E-47E8-B91F-87A63296C5F7}" presName="parentLin" presStyleCnt="0"/>
      <dgm:spPr/>
      <dgm:t>
        <a:bodyPr/>
        <a:lstStyle/>
        <a:p>
          <a:endParaRPr lang="en-US"/>
        </a:p>
      </dgm:t>
    </dgm:pt>
    <dgm:pt modelId="{AB030293-6C69-4F8F-B32B-D8DF84975E8B}" type="pres">
      <dgm:prSet presAssocID="{3D657820-596E-47E8-B91F-87A63296C5F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184FCF1-DA6C-484C-9292-68FF1D1D4A71}" type="pres">
      <dgm:prSet presAssocID="{3D657820-596E-47E8-B91F-87A63296C5F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CE8764-717F-4F32-95BE-6AEDE7387C22}" type="pres">
      <dgm:prSet presAssocID="{3D657820-596E-47E8-B91F-87A63296C5F7}" presName="negativeSpace" presStyleCnt="0"/>
      <dgm:spPr/>
      <dgm:t>
        <a:bodyPr/>
        <a:lstStyle/>
        <a:p>
          <a:endParaRPr lang="en-US"/>
        </a:p>
      </dgm:t>
    </dgm:pt>
    <dgm:pt modelId="{80D26996-28C5-4199-B02A-22D510BF7E09}" type="pres">
      <dgm:prSet presAssocID="{3D657820-596E-47E8-B91F-87A63296C5F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502DA1-1466-432A-A87C-50EB8BA30F3E}" type="pres">
      <dgm:prSet presAssocID="{A40AC7C6-5CC5-40E7-89CE-DA08230507F1}" presName="spaceBetweenRectangles" presStyleCnt="0"/>
      <dgm:spPr/>
      <dgm:t>
        <a:bodyPr/>
        <a:lstStyle/>
        <a:p>
          <a:endParaRPr lang="en-US"/>
        </a:p>
      </dgm:t>
    </dgm:pt>
    <dgm:pt modelId="{400C609C-CBB1-4FB7-9D2C-732517D22713}" type="pres">
      <dgm:prSet presAssocID="{CA6C5FE9-703A-46DD-AD40-98FDEC980B22}" presName="parentLin" presStyleCnt="0"/>
      <dgm:spPr/>
      <dgm:t>
        <a:bodyPr/>
        <a:lstStyle/>
        <a:p>
          <a:endParaRPr lang="en-US"/>
        </a:p>
      </dgm:t>
    </dgm:pt>
    <dgm:pt modelId="{BBC55739-96F2-4EC8-B082-3051480CCFEC}" type="pres">
      <dgm:prSet presAssocID="{CA6C5FE9-703A-46DD-AD40-98FDEC980B2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7A92DBA-6530-448D-8FE9-E4D225230C54}" type="pres">
      <dgm:prSet presAssocID="{CA6C5FE9-703A-46DD-AD40-98FDEC980B2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BACF1-A2FC-4C9E-A1BD-208BB2CB5A17}" type="pres">
      <dgm:prSet presAssocID="{CA6C5FE9-703A-46DD-AD40-98FDEC980B22}" presName="negativeSpace" presStyleCnt="0"/>
      <dgm:spPr/>
      <dgm:t>
        <a:bodyPr/>
        <a:lstStyle/>
        <a:p>
          <a:endParaRPr lang="en-US"/>
        </a:p>
      </dgm:t>
    </dgm:pt>
    <dgm:pt modelId="{4CD47E15-25CC-4EC0-9EEF-E7CCF85F3477}" type="pres">
      <dgm:prSet presAssocID="{CA6C5FE9-703A-46DD-AD40-98FDEC980B22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7394A-80CF-464A-89A7-435C8660D330}" type="pres">
      <dgm:prSet presAssocID="{E035A3FA-9DCB-44E5-ACE3-8947F12945DD}" presName="spaceBetweenRectangles" presStyleCnt="0"/>
      <dgm:spPr/>
      <dgm:t>
        <a:bodyPr/>
        <a:lstStyle/>
        <a:p>
          <a:endParaRPr lang="en-US"/>
        </a:p>
      </dgm:t>
    </dgm:pt>
    <dgm:pt modelId="{329D4163-099C-424D-87DA-74F93573EAF5}" type="pres">
      <dgm:prSet presAssocID="{3527CCD9-967A-4070-B165-79C39A1F62ED}" presName="parentLin" presStyleCnt="0"/>
      <dgm:spPr/>
      <dgm:t>
        <a:bodyPr/>
        <a:lstStyle/>
        <a:p>
          <a:endParaRPr lang="en-US"/>
        </a:p>
      </dgm:t>
    </dgm:pt>
    <dgm:pt modelId="{D999CB1D-BEB7-498A-847A-4DE64CABAABC}" type="pres">
      <dgm:prSet presAssocID="{3527CCD9-967A-4070-B165-79C39A1F62ED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95E6650F-CF86-4133-AC61-DDF228BA9AAF}" type="pres">
      <dgm:prSet presAssocID="{3527CCD9-967A-4070-B165-79C39A1F62E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DBD136-7848-4373-8EC9-552A541AA27E}" type="pres">
      <dgm:prSet presAssocID="{3527CCD9-967A-4070-B165-79C39A1F62ED}" presName="negativeSpace" presStyleCnt="0"/>
      <dgm:spPr/>
      <dgm:t>
        <a:bodyPr/>
        <a:lstStyle/>
        <a:p>
          <a:endParaRPr lang="en-US"/>
        </a:p>
      </dgm:t>
    </dgm:pt>
    <dgm:pt modelId="{B9D5A4CF-8046-4C35-9577-246D5E2C690A}" type="pres">
      <dgm:prSet presAssocID="{3527CCD9-967A-4070-B165-79C39A1F62ED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0C5855-EE29-410E-AA0C-CBB34C1C6922}" type="presOf" srcId="{3527CCD9-967A-4070-B165-79C39A1F62ED}" destId="{D999CB1D-BEB7-498A-847A-4DE64CABAABC}" srcOrd="0" destOrd="0" presId="urn:microsoft.com/office/officeart/2005/8/layout/list1"/>
    <dgm:cxn modelId="{A891E211-4C59-4881-89F1-E704F668AC52}" srcId="{62F6122C-7C42-40E1-8639-AAEDA3223F1D}" destId="{3D657820-596E-47E8-B91F-87A63296C5F7}" srcOrd="0" destOrd="0" parTransId="{35436FC5-4B81-48DB-8480-9298088B2320}" sibTransId="{A40AC7C6-5CC5-40E7-89CE-DA08230507F1}"/>
    <dgm:cxn modelId="{3EF170C5-F29F-488E-9556-D7EFB562C71A}" srcId="{62F6122C-7C42-40E1-8639-AAEDA3223F1D}" destId="{3527CCD9-967A-4070-B165-79C39A1F62ED}" srcOrd="2" destOrd="0" parTransId="{0A87B9BF-03BA-4D2A-ACBB-DCB18A1810F1}" sibTransId="{1FA4CA60-0B16-4C76-B398-BD0E54163C65}"/>
    <dgm:cxn modelId="{CA030CE0-EBB1-41BE-A0EB-C99A33AD9A14}" srcId="{62F6122C-7C42-40E1-8639-AAEDA3223F1D}" destId="{CA6C5FE9-703A-46DD-AD40-98FDEC980B22}" srcOrd="1" destOrd="0" parTransId="{996E240D-DD1A-4814-8112-96A260F2533E}" sibTransId="{E035A3FA-9DCB-44E5-ACE3-8947F12945DD}"/>
    <dgm:cxn modelId="{8697DBEB-E4A6-4C32-9BA9-295C02C1C480}" type="presOf" srcId="{CA6C5FE9-703A-46DD-AD40-98FDEC980B22}" destId="{BBC55739-96F2-4EC8-B082-3051480CCFEC}" srcOrd="0" destOrd="0" presId="urn:microsoft.com/office/officeart/2005/8/layout/list1"/>
    <dgm:cxn modelId="{DBBEA5E6-A390-4E98-BAA0-455C3FA2F87F}" type="presOf" srcId="{3527CCD9-967A-4070-B165-79C39A1F62ED}" destId="{95E6650F-CF86-4133-AC61-DDF228BA9AAF}" srcOrd="1" destOrd="0" presId="urn:microsoft.com/office/officeart/2005/8/layout/list1"/>
    <dgm:cxn modelId="{3A6D4A4B-616E-4507-BAC0-0CF909AAD937}" type="presOf" srcId="{3D657820-596E-47E8-B91F-87A63296C5F7}" destId="{3184FCF1-DA6C-484C-9292-68FF1D1D4A71}" srcOrd="1" destOrd="0" presId="urn:microsoft.com/office/officeart/2005/8/layout/list1"/>
    <dgm:cxn modelId="{95706040-8860-4B0C-B454-6B8F6259E92A}" type="presOf" srcId="{CA6C5FE9-703A-46DD-AD40-98FDEC980B22}" destId="{27A92DBA-6530-448D-8FE9-E4D225230C54}" srcOrd="1" destOrd="0" presId="urn:microsoft.com/office/officeart/2005/8/layout/list1"/>
    <dgm:cxn modelId="{25168A5F-8D12-4B76-BB48-4311D03256A6}" type="presOf" srcId="{62F6122C-7C42-40E1-8639-AAEDA3223F1D}" destId="{A47070BE-F5F8-4166-A490-F5AA0E81A8FC}" srcOrd="0" destOrd="0" presId="urn:microsoft.com/office/officeart/2005/8/layout/list1"/>
    <dgm:cxn modelId="{CE828567-1C04-4262-8833-3C6B72E5A311}" type="presOf" srcId="{3D657820-596E-47E8-B91F-87A63296C5F7}" destId="{AB030293-6C69-4F8F-B32B-D8DF84975E8B}" srcOrd="0" destOrd="0" presId="urn:microsoft.com/office/officeart/2005/8/layout/list1"/>
    <dgm:cxn modelId="{F87CA503-7F37-4395-847C-7860CF5A3764}" type="presParOf" srcId="{A47070BE-F5F8-4166-A490-F5AA0E81A8FC}" destId="{7F0ED9B7-1C92-4097-BE97-27891F8D4907}" srcOrd="0" destOrd="0" presId="urn:microsoft.com/office/officeart/2005/8/layout/list1"/>
    <dgm:cxn modelId="{85FDC494-E60D-41B3-9C47-BFB2C3912F5A}" type="presParOf" srcId="{7F0ED9B7-1C92-4097-BE97-27891F8D4907}" destId="{AB030293-6C69-4F8F-B32B-D8DF84975E8B}" srcOrd="0" destOrd="0" presId="urn:microsoft.com/office/officeart/2005/8/layout/list1"/>
    <dgm:cxn modelId="{AAC7DE2C-08AE-46A6-909F-57B8E59A7588}" type="presParOf" srcId="{7F0ED9B7-1C92-4097-BE97-27891F8D4907}" destId="{3184FCF1-DA6C-484C-9292-68FF1D1D4A71}" srcOrd="1" destOrd="0" presId="urn:microsoft.com/office/officeart/2005/8/layout/list1"/>
    <dgm:cxn modelId="{695213A6-6410-4ECE-A80E-84CE4D67C98A}" type="presParOf" srcId="{A47070BE-F5F8-4166-A490-F5AA0E81A8FC}" destId="{39CE8764-717F-4F32-95BE-6AEDE7387C22}" srcOrd="1" destOrd="0" presId="urn:microsoft.com/office/officeart/2005/8/layout/list1"/>
    <dgm:cxn modelId="{60679481-FBB2-4561-8135-39E8FCF4B0AD}" type="presParOf" srcId="{A47070BE-F5F8-4166-A490-F5AA0E81A8FC}" destId="{80D26996-28C5-4199-B02A-22D510BF7E09}" srcOrd="2" destOrd="0" presId="urn:microsoft.com/office/officeart/2005/8/layout/list1"/>
    <dgm:cxn modelId="{A7EC6615-49A0-4A62-8F37-C1D576FF5D64}" type="presParOf" srcId="{A47070BE-F5F8-4166-A490-F5AA0E81A8FC}" destId="{B5502DA1-1466-432A-A87C-50EB8BA30F3E}" srcOrd="3" destOrd="0" presId="urn:microsoft.com/office/officeart/2005/8/layout/list1"/>
    <dgm:cxn modelId="{B071373E-710B-4B80-9BDC-BED1826D5D9A}" type="presParOf" srcId="{A47070BE-F5F8-4166-A490-F5AA0E81A8FC}" destId="{400C609C-CBB1-4FB7-9D2C-732517D22713}" srcOrd="4" destOrd="0" presId="urn:microsoft.com/office/officeart/2005/8/layout/list1"/>
    <dgm:cxn modelId="{8186972D-BE2B-460C-B786-EE354CFF459E}" type="presParOf" srcId="{400C609C-CBB1-4FB7-9D2C-732517D22713}" destId="{BBC55739-96F2-4EC8-B082-3051480CCFEC}" srcOrd="0" destOrd="0" presId="urn:microsoft.com/office/officeart/2005/8/layout/list1"/>
    <dgm:cxn modelId="{2A544FFA-99D9-4BC3-898F-45CFD50518F3}" type="presParOf" srcId="{400C609C-CBB1-4FB7-9D2C-732517D22713}" destId="{27A92DBA-6530-448D-8FE9-E4D225230C54}" srcOrd="1" destOrd="0" presId="urn:microsoft.com/office/officeart/2005/8/layout/list1"/>
    <dgm:cxn modelId="{2E1ABCDC-D8CC-46FA-9D8D-12301F102180}" type="presParOf" srcId="{A47070BE-F5F8-4166-A490-F5AA0E81A8FC}" destId="{269BACF1-A2FC-4C9E-A1BD-208BB2CB5A17}" srcOrd="5" destOrd="0" presId="urn:microsoft.com/office/officeart/2005/8/layout/list1"/>
    <dgm:cxn modelId="{C8E153E4-754C-4B9A-9EAE-71948B56A131}" type="presParOf" srcId="{A47070BE-F5F8-4166-A490-F5AA0E81A8FC}" destId="{4CD47E15-25CC-4EC0-9EEF-E7CCF85F3477}" srcOrd="6" destOrd="0" presId="urn:microsoft.com/office/officeart/2005/8/layout/list1"/>
    <dgm:cxn modelId="{775F8F02-630D-4182-8317-6623BECC0CD7}" type="presParOf" srcId="{A47070BE-F5F8-4166-A490-F5AA0E81A8FC}" destId="{3BB7394A-80CF-464A-89A7-435C8660D330}" srcOrd="7" destOrd="0" presId="urn:microsoft.com/office/officeart/2005/8/layout/list1"/>
    <dgm:cxn modelId="{34877E7B-E1F6-4ADC-AB00-E665488133B3}" type="presParOf" srcId="{A47070BE-F5F8-4166-A490-F5AA0E81A8FC}" destId="{329D4163-099C-424D-87DA-74F93573EAF5}" srcOrd="8" destOrd="0" presId="urn:microsoft.com/office/officeart/2005/8/layout/list1"/>
    <dgm:cxn modelId="{E3CAC18B-DF60-4CB1-A180-214B4FA5166C}" type="presParOf" srcId="{329D4163-099C-424D-87DA-74F93573EAF5}" destId="{D999CB1D-BEB7-498A-847A-4DE64CABAABC}" srcOrd="0" destOrd="0" presId="urn:microsoft.com/office/officeart/2005/8/layout/list1"/>
    <dgm:cxn modelId="{D10C0C6F-E1ED-432C-8607-01866B1CCD6C}" type="presParOf" srcId="{329D4163-099C-424D-87DA-74F93573EAF5}" destId="{95E6650F-CF86-4133-AC61-DDF228BA9AAF}" srcOrd="1" destOrd="0" presId="urn:microsoft.com/office/officeart/2005/8/layout/list1"/>
    <dgm:cxn modelId="{FB46260E-7D18-4BD6-A558-0C05867FE03E}" type="presParOf" srcId="{A47070BE-F5F8-4166-A490-F5AA0E81A8FC}" destId="{31DBD136-7848-4373-8EC9-552A541AA27E}" srcOrd="9" destOrd="0" presId="urn:microsoft.com/office/officeart/2005/8/layout/list1"/>
    <dgm:cxn modelId="{29248D35-AB4E-4236-9B4F-BA0800E6D787}" type="presParOf" srcId="{A47070BE-F5F8-4166-A490-F5AA0E81A8FC}" destId="{B9D5A4CF-8046-4C35-9577-246D5E2C690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FC730-DD9F-4D1A-AC00-6E033D02DC56}">
      <dsp:nvSpPr>
        <dsp:cNvPr id="0" name=""/>
        <dsp:cNvSpPr/>
      </dsp:nvSpPr>
      <dsp:spPr>
        <a:xfrm>
          <a:off x="0" y="4034809"/>
          <a:ext cx="6096000" cy="6619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Buy the Property under Entity Name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4034809"/>
        <a:ext cx="6096000" cy="357449"/>
      </dsp:txXfrm>
    </dsp:sp>
    <dsp:sp modelId="{BD64D1C9-230C-4381-9DAD-E924772B9D26}">
      <dsp:nvSpPr>
        <dsp:cNvPr id="0" name=""/>
        <dsp:cNvSpPr/>
      </dsp:nvSpPr>
      <dsp:spPr>
        <a:xfrm>
          <a:off x="2976" y="4379020"/>
          <a:ext cx="2030015" cy="3044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LLC</a:t>
          </a:r>
          <a:endParaRPr lang="en-US" sz="2000" kern="1200" dirty="0"/>
        </a:p>
      </dsp:txBody>
      <dsp:txXfrm>
        <a:off x="2976" y="4379020"/>
        <a:ext cx="2030015" cy="304494"/>
      </dsp:txXfrm>
    </dsp:sp>
    <dsp:sp modelId="{A82A0B5F-891B-4C01-85D0-0146D1163E9F}">
      <dsp:nvSpPr>
        <dsp:cNvPr id="0" name=""/>
        <dsp:cNvSpPr/>
      </dsp:nvSpPr>
      <dsp:spPr>
        <a:xfrm>
          <a:off x="2032992" y="4379020"/>
          <a:ext cx="2030015" cy="3044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Corporation</a:t>
          </a:r>
          <a:endParaRPr lang="en-US" sz="2000" kern="1200" dirty="0"/>
        </a:p>
      </dsp:txBody>
      <dsp:txXfrm>
        <a:off x="2032992" y="4379020"/>
        <a:ext cx="2030015" cy="304494"/>
      </dsp:txXfrm>
    </dsp:sp>
    <dsp:sp modelId="{C5E2968D-7593-4B8F-A3CE-9EBDAE0A690B}">
      <dsp:nvSpPr>
        <dsp:cNvPr id="0" name=""/>
        <dsp:cNvSpPr/>
      </dsp:nvSpPr>
      <dsp:spPr>
        <a:xfrm>
          <a:off x="4063007" y="4379020"/>
          <a:ext cx="2030015" cy="3044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Land Trust</a:t>
          </a:r>
          <a:endParaRPr lang="en-US" sz="2000" kern="1200" dirty="0"/>
        </a:p>
      </dsp:txBody>
      <dsp:txXfrm>
        <a:off x="4063007" y="4379020"/>
        <a:ext cx="2030015" cy="304494"/>
      </dsp:txXfrm>
    </dsp:sp>
    <dsp:sp modelId="{E60AFF98-39AC-4712-B662-33F3642769AE}">
      <dsp:nvSpPr>
        <dsp:cNvPr id="0" name=""/>
        <dsp:cNvSpPr/>
      </dsp:nvSpPr>
      <dsp:spPr>
        <a:xfrm rot="10800000">
          <a:off x="0" y="3026668"/>
          <a:ext cx="6096000" cy="101807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</a:t>
          </a:r>
          <a:r>
            <a:rPr lang="en-US" sz="2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Mr</a:t>
          </a: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Buyer and/or Assigns”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3026668"/>
        <a:ext cx="6096000" cy="357342"/>
      </dsp:txXfrm>
    </dsp:sp>
    <dsp:sp modelId="{801F3A70-B889-4532-8522-2D00CC8D12D8}">
      <dsp:nvSpPr>
        <dsp:cNvPr id="0" name=""/>
        <dsp:cNvSpPr/>
      </dsp:nvSpPr>
      <dsp:spPr>
        <a:xfrm>
          <a:off x="0" y="3384011"/>
          <a:ext cx="6096000" cy="3044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Keeps options open</a:t>
          </a:r>
          <a:endParaRPr lang="en-US" sz="2000" kern="1200" dirty="0"/>
        </a:p>
      </dsp:txBody>
      <dsp:txXfrm>
        <a:off x="0" y="3384011"/>
        <a:ext cx="6096000" cy="304402"/>
      </dsp:txXfrm>
    </dsp:sp>
    <dsp:sp modelId="{94CAACD7-3D9D-4F93-8AC0-2C89D416F9E6}">
      <dsp:nvSpPr>
        <dsp:cNvPr id="0" name=""/>
        <dsp:cNvSpPr/>
      </dsp:nvSpPr>
      <dsp:spPr>
        <a:xfrm rot="10800000">
          <a:off x="0" y="2018527"/>
          <a:ext cx="6096000" cy="101807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Contingency Clauses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2018527"/>
        <a:ext cx="6096000" cy="357342"/>
      </dsp:txXfrm>
    </dsp:sp>
    <dsp:sp modelId="{976C750D-B975-46F1-8538-4C0FF1A4E798}">
      <dsp:nvSpPr>
        <dsp:cNvPr id="0" name=""/>
        <dsp:cNvSpPr/>
      </dsp:nvSpPr>
      <dsp:spPr>
        <a:xfrm>
          <a:off x="0" y="2375870"/>
          <a:ext cx="6096000" cy="3044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Limit risk </a:t>
          </a:r>
          <a:endParaRPr lang="en-US" sz="2000" kern="1200" dirty="0"/>
        </a:p>
      </dsp:txBody>
      <dsp:txXfrm>
        <a:off x="0" y="2375870"/>
        <a:ext cx="6096000" cy="304402"/>
      </dsp:txXfrm>
    </dsp:sp>
    <dsp:sp modelId="{9EFAB18E-C4AF-43E4-A637-45F38AD5B71C}">
      <dsp:nvSpPr>
        <dsp:cNvPr id="0" name=""/>
        <dsp:cNvSpPr/>
      </dsp:nvSpPr>
      <dsp:spPr>
        <a:xfrm rot="10800000">
          <a:off x="0" y="1010387"/>
          <a:ext cx="6096000" cy="101807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Motivation Factors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1010387"/>
        <a:ext cx="6096000" cy="357342"/>
      </dsp:txXfrm>
    </dsp:sp>
    <dsp:sp modelId="{1C03D5CB-EB0F-4A7E-B8D7-06AE2338DECA}">
      <dsp:nvSpPr>
        <dsp:cNvPr id="0" name=""/>
        <dsp:cNvSpPr/>
      </dsp:nvSpPr>
      <dsp:spPr>
        <a:xfrm>
          <a:off x="0" y="1367729"/>
          <a:ext cx="6096000" cy="3044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Understand what it is that the seller wants or needs</a:t>
          </a:r>
        </a:p>
      </dsp:txBody>
      <dsp:txXfrm>
        <a:off x="0" y="1367729"/>
        <a:ext cx="6096000" cy="304402"/>
      </dsp:txXfrm>
    </dsp:sp>
    <dsp:sp modelId="{417B5DB4-81A3-49CE-A1CE-8754D7663CCF}">
      <dsp:nvSpPr>
        <dsp:cNvPr id="0" name=""/>
        <dsp:cNvSpPr/>
      </dsp:nvSpPr>
      <dsp:spPr>
        <a:xfrm rot="10800000">
          <a:off x="0" y="2246"/>
          <a:ext cx="6096000" cy="101807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“Lock up” the Property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2246"/>
        <a:ext cx="6096000" cy="357342"/>
      </dsp:txXfrm>
    </dsp:sp>
    <dsp:sp modelId="{50F5C384-978A-4A5A-955D-71133490CB00}">
      <dsp:nvSpPr>
        <dsp:cNvPr id="0" name=""/>
        <dsp:cNvSpPr/>
      </dsp:nvSpPr>
      <dsp:spPr>
        <a:xfrm>
          <a:off x="0" y="359588"/>
          <a:ext cx="3047999" cy="3044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Contract</a:t>
          </a:r>
          <a:endParaRPr lang="en-US" sz="2000" kern="1200" dirty="0"/>
        </a:p>
      </dsp:txBody>
      <dsp:txXfrm>
        <a:off x="0" y="359588"/>
        <a:ext cx="3047999" cy="304402"/>
      </dsp:txXfrm>
    </dsp:sp>
    <dsp:sp modelId="{6CACDF12-2765-49BD-8F83-9734EF6F1606}">
      <dsp:nvSpPr>
        <dsp:cNvPr id="0" name=""/>
        <dsp:cNvSpPr/>
      </dsp:nvSpPr>
      <dsp:spPr>
        <a:xfrm>
          <a:off x="3048000" y="359588"/>
          <a:ext cx="3047999" cy="3044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Option</a:t>
          </a:r>
          <a:endParaRPr lang="en-US" sz="2000" kern="1200" dirty="0"/>
        </a:p>
      </dsp:txBody>
      <dsp:txXfrm>
        <a:off x="3048000" y="359588"/>
        <a:ext cx="3047999" cy="3044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6AB898-6EB4-4340-BCB5-2265BC529C4E}">
      <dsp:nvSpPr>
        <dsp:cNvPr id="0" name=""/>
        <dsp:cNvSpPr/>
      </dsp:nvSpPr>
      <dsp:spPr>
        <a:xfrm>
          <a:off x="0" y="3537186"/>
          <a:ext cx="6096000" cy="11609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Offer Terms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3537186"/>
        <a:ext cx="6096000" cy="626931"/>
      </dsp:txXfrm>
    </dsp:sp>
    <dsp:sp modelId="{25120832-05FA-448F-9947-3BCBF5EDD95D}">
      <dsp:nvSpPr>
        <dsp:cNvPr id="0" name=""/>
        <dsp:cNvSpPr/>
      </dsp:nvSpPr>
      <dsp:spPr>
        <a:xfrm>
          <a:off x="0" y="4140897"/>
          <a:ext cx="6096000" cy="53405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Pay closing costs,  terms, barter, rebates</a:t>
          </a:r>
          <a:endParaRPr lang="en-US" sz="2000" kern="1200" dirty="0"/>
        </a:p>
      </dsp:txBody>
      <dsp:txXfrm>
        <a:off x="0" y="4140897"/>
        <a:ext cx="6096000" cy="534052"/>
      </dsp:txXfrm>
    </dsp:sp>
    <dsp:sp modelId="{9EFAB18E-C4AF-43E4-A637-45F38AD5B71C}">
      <dsp:nvSpPr>
        <dsp:cNvPr id="0" name=""/>
        <dsp:cNvSpPr/>
      </dsp:nvSpPr>
      <dsp:spPr>
        <a:xfrm rot="10800000">
          <a:off x="0" y="1769008"/>
          <a:ext cx="6096000" cy="17855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Able Buyers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1769008"/>
        <a:ext cx="6096000" cy="626742"/>
      </dsp:txXfrm>
    </dsp:sp>
    <dsp:sp modelId="{1C03D5CB-EB0F-4A7E-B8D7-06AE2338DECA}">
      <dsp:nvSpPr>
        <dsp:cNvPr id="0" name=""/>
        <dsp:cNvSpPr/>
      </dsp:nvSpPr>
      <dsp:spPr>
        <a:xfrm>
          <a:off x="0" y="2395751"/>
          <a:ext cx="6096000" cy="5338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Financially Able</a:t>
          </a:r>
        </a:p>
      </dsp:txBody>
      <dsp:txXfrm>
        <a:off x="0" y="2395751"/>
        <a:ext cx="6096000" cy="533892"/>
      </dsp:txXfrm>
    </dsp:sp>
    <dsp:sp modelId="{417B5DB4-81A3-49CE-A1CE-8754D7663CCF}">
      <dsp:nvSpPr>
        <dsp:cNvPr id="0" name=""/>
        <dsp:cNvSpPr/>
      </dsp:nvSpPr>
      <dsp:spPr>
        <a:xfrm rot="10800000">
          <a:off x="0" y="830"/>
          <a:ext cx="6096000" cy="17855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Qualify Buyers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830"/>
        <a:ext cx="6096000" cy="626742"/>
      </dsp:txXfrm>
    </dsp:sp>
    <dsp:sp modelId="{50F5C384-978A-4A5A-955D-71133490CB00}">
      <dsp:nvSpPr>
        <dsp:cNvPr id="0" name=""/>
        <dsp:cNvSpPr/>
      </dsp:nvSpPr>
      <dsp:spPr>
        <a:xfrm>
          <a:off x="0" y="627573"/>
          <a:ext cx="3047999" cy="5338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Dialog not Monologue</a:t>
          </a:r>
          <a:endParaRPr lang="en-US" sz="2000" kern="1200" dirty="0"/>
        </a:p>
      </dsp:txBody>
      <dsp:txXfrm>
        <a:off x="0" y="627573"/>
        <a:ext cx="3047999" cy="533892"/>
      </dsp:txXfrm>
    </dsp:sp>
    <dsp:sp modelId="{6CACDF12-2765-49BD-8F83-9734EF6F1606}">
      <dsp:nvSpPr>
        <dsp:cNvPr id="0" name=""/>
        <dsp:cNvSpPr/>
      </dsp:nvSpPr>
      <dsp:spPr>
        <a:xfrm>
          <a:off x="3048000" y="627573"/>
          <a:ext cx="3047999" cy="5338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Use Surveys</a:t>
          </a:r>
          <a:endParaRPr lang="en-US" sz="2000" kern="1200" dirty="0"/>
        </a:p>
      </dsp:txBody>
      <dsp:txXfrm>
        <a:off x="3048000" y="627573"/>
        <a:ext cx="3047999" cy="5338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38E75-02D5-481E-98C0-85740DC55D8F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838199"/>
          </a:xfrm>
          <a:solidFill>
            <a:srgbClr val="002060"/>
          </a:solidFill>
          <a:ln>
            <a:solidFill>
              <a:schemeClr val="tx1"/>
            </a:solidFill>
            <a:prstDash val="dash"/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Negotiation Tips with Sellers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0960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838199"/>
          </a:xfrm>
          <a:solidFill>
            <a:srgbClr val="002060"/>
          </a:solidFill>
          <a:ln>
            <a:solidFill>
              <a:schemeClr val="tx1"/>
            </a:solidFill>
            <a:prstDash val="dash"/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Negotiation Tips with Buyers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0960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838199"/>
          </a:xfrm>
          <a:solidFill>
            <a:srgbClr val="002060"/>
          </a:solidFill>
          <a:ln>
            <a:solidFill>
              <a:schemeClr val="tx1"/>
            </a:solidFill>
            <a:prstDash val="dash"/>
          </a:ln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4 Important Buyer Qualifying Questions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905000"/>
            <a:ext cx="73914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What type of properties are </a:t>
            </a:r>
            <a:r>
              <a:rPr lang="en-US" sz="2800" dirty="0" smtClean="0"/>
              <a:t>they </a:t>
            </a:r>
            <a:r>
              <a:rPr lang="en-US" sz="2800" dirty="0"/>
              <a:t>looking for? Single, Multi (2 to 4 units) or Larger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Which areas specifically?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How much do they want to spend? $50k or below, $50k to $100k, $100k to $200k or over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Are </a:t>
            </a:r>
            <a:r>
              <a:rPr lang="en-US" sz="2800" dirty="0" smtClean="0"/>
              <a:t>they </a:t>
            </a:r>
            <a:r>
              <a:rPr lang="en-US" sz="2800" dirty="0"/>
              <a:t>ready to buy now? Less than a month, 1 to 3 months, in the future.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4724400"/>
            <a:ext cx="1909763" cy="190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85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838199"/>
          </a:xfrm>
          <a:solidFill>
            <a:srgbClr val="002060"/>
          </a:solidFill>
          <a:ln>
            <a:solidFill>
              <a:schemeClr val="tx1"/>
            </a:solidFill>
            <a:prstDash val="dash"/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Communication Tips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762000" y="1524000"/>
          <a:ext cx="7848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971801" y="1295400"/>
            <a:ext cx="3402514" cy="8229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Be Yourself!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5600" y="5791200"/>
            <a:ext cx="3402514" cy="8229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Care to Help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172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Negotiation Tips with Sellers</vt:lpstr>
      <vt:lpstr>Negotiation Tips with Buyers</vt:lpstr>
      <vt:lpstr>The 4 Important Buyer Qualifying Questions</vt:lpstr>
      <vt:lpstr>Common Communication Tips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Estate Business Flow</dc:title>
  <dc:creator>Laura</dc:creator>
  <cp:lastModifiedBy>Laura Al-Amery</cp:lastModifiedBy>
  <cp:revision>14</cp:revision>
  <dcterms:created xsi:type="dcterms:W3CDTF">2012-10-11T21:54:08Z</dcterms:created>
  <dcterms:modified xsi:type="dcterms:W3CDTF">2014-11-05T22:51:36Z</dcterms:modified>
</cp:coreProperties>
</file>