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73" r:id="rId4"/>
    <p:sldId id="331" r:id="rId5"/>
    <p:sldId id="332" r:id="rId6"/>
    <p:sldId id="333" r:id="rId7"/>
    <p:sldId id="334" r:id="rId8"/>
    <p:sldId id="33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5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E05D1-D18E-4668-BA36-57F2DD63F4A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86C2FACC-CC4A-48A9-9394-BE9A2A11E4EC}">
      <dgm:prSet phldrT="[Text]"/>
      <dgm:spPr/>
      <dgm:t>
        <a:bodyPr/>
        <a:lstStyle/>
        <a:p>
          <a:r>
            <a:rPr lang="en-US" dirty="0" smtClean="0"/>
            <a:t>Tired Landlords</a:t>
          </a:r>
          <a:endParaRPr lang="en-US" dirty="0"/>
        </a:p>
      </dgm:t>
    </dgm:pt>
    <dgm:pt modelId="{4BD5161F-B429-4485-B86E-56F3C38142A5}" type="parTrans" cxnId="{B37DE826-28C3-4B06-B1BF-0732A1DD12EA}">
      <dgm:prSet/>
      <dgm:spPr/>
      <dgm:t>
        <a:bodyPr/>
        <a:lstStyle/>
        <a:p>
          <a:endParaRPr lang="en-US"/>
        </a:p>
      </dgm:t>
    </dgm:pt>
    <dgm:pt modelId="{AC029B4D-EF7F-4E47-8D51-3AA83073D14F}" type="sibTrans" cxnId="{B37DE826-28C3-4B06-B1BF-0732A1DD12EA}">
      <dgm:prSet/>
      <dgm:spPr/>
      <dgm:t>
        <a:bodyPr/>
        <a:lstStyle/>
        <a:p>
          <a:endParaRPr lang="en-US"/>
        </a:p>
      </dgm:t>
    </dgm:pt>
    <dgm:pt modelId="{05EAEE4D-E483-423D-AF21-060760D1B3D5}">
      <dgm:prSet phldrT="[Text]"/>
      <dgm:spPr/>
      <dgm:t>
        <a:bodyPr/>
        <a:lstStyle/>
        <a:p>
          <a:r>
            <a:rPr lang="en-US" dirty="0" smtClean="0"/>
            <a:t>Absentee </a:t>
          </a:r>
          <a:r>
            <a:rPr lang="en-US" dirty="0" smtClean="0"/>
            <a:t>Owners</a:t>
          </a:r>
          <a:endParaRPr lang="en-US" dirty="0"/>
        </a:p>
      </dgm:t>
    </dgm:pt>
    <dgm:pt modelId="{0335B3F7-5C52-4239-AA86-3EE3DDF72949}" type="parTrans" cxnId="{56B9A9F4-2810-4979-B6CB-2614AD71A22F}">
      <dgm:prSet/>
      <dgm:spPr/>
      <dgm:t>
        <a:bodyPr/>
        <a:lstStyle/>
        <a:p>
          <a:endParaRPr lang="en-US"/>
        </a:p>
      </dgm:t>
    </dgm:pt>
    <dgm:pt modelId="{CDA9E5BA-EE5A-4403-BD2F-B536ABF8843B}" type="sibTrans" cxnId="{56B9A9F4-2810-4979-B6CB-2614AD71A22F}">
      <dgm:prSet/>
      <dgm:spPr/>
      <dgm:t>
        <a:bodyPr/>
        <a:lstStyle/>
        <a:p>
          <a:endParaRPr lang="en-US"/>
        </a:p>
      </dgm:t>
    </dgm:pt>
    <dgm:pt modelId="{74048F59-9F3D-4A49-B730-9B79A293097F}">
      <dgm:prSet phldrT="[Text]"/>
      <dgm:spPr/>
      <dgm:t>
        <a:bodyPr/>
        <a:lstStyle/>
        <a:p>
          <a:r>
            <a:rPr lang="en-US" dirty="0" smtClean="0"/>
            <a:t>Elderly Owners</a:t>
          </a:r>
          <a:endParaRPr lang="en-US" dirty="0"/>
        </a:p>
      </dgm:t>
    </dgm:pt>
    <dgm:pt modelId="{89155E63-893B-4B2F-AC3D-F8513BEEB4CE}" type="parTrans" cxnId="{735D5FD1-38E6-420C-9F2A-A44B3A7D1C83}">
      <dgm:prSet/>
      <dgm:spPr/>
      <dgm:t>
        <a:bodyPr/>
        <a:lstStyle/>
        <a:p>
          <a:endParaRPr lang="en-US"/>
        </a:p>
      </dgm:t>
    </dgm:pt>
    <dgm:pt modelId="{13F4721C-6EB9-49D9-94AF-B6377C3D2045}" type="sibTrans" cxnId="{735D5FD1-38E6-420C-9F2A-A44B3A7D1C83}">
      <dgm:prSet/>
      <dgm:spPr/>
      <dgm:t>
        <a:bodyPr/>
        <a:lstStyle/>
        <a:p>
          <a:endParaRPr lang="en-US"/>
        </a:p>
      </dgm:t>
    </dgm:pt>
    <dgm:pt modelId="{B9CA7BCF-9B14-4C26-BDD1-B9337CEDE7DD}">
      <dgm:prSet phldrT="[Text]"/>
      <dgm:spPr/>
      <dgm:t>
        <a:bodyPr/>
        <a:lstStyle/>
        <a:p>
          <a:r>
            <a:rPr lang="en-US" dirty="0" smtClean="0"/>
            <a:t>‘Free &amp; Clear’ Properties</a:t>
          </a:r>
          <a:endParaRPr lang="en-US" dirty="0"/>
        </a:p>
      </dgm:t>
    </dgm:pt>
    <dgm:pt modelId="{7179F4F4-4B60-434D-9D97-53BC281F01CF}" type="parTrans" cxnId="{2327E07F-E800-4F8F-8F2E-903A5D0E440D}">
      <dgm:prSet/>
      <dgm:spPr/>
      <dgm:t>
        <a:bodyPr/>
        <a:lstStyle/>
        <a:p>
          <a:endParaRPr lang="en-US"/>
        </a:p>
      </dgm:t>
    </dgm:pt>
    <dgm:pt modelId="{E011DC9E-0EA4-40A3-B0CC-BCD6EDE5402B}" type="sibTrans" cxnId="{2327E07F-E800-4F8F-8F2E-903A5D0E440D}">
      <dgm:prSet/>
      <dgm:spPr/>
      <dgm:t>
        <a:bodyPr/>
        <a:lstStyle/>
        <a:p>
          <a:endParaRPr lang="en-US"/>
        </a:p>
      </dgm:t>
    </dgm:pt>
    <dgm:pt modelId="{5687E1A0-342B-4D3B-B917-137C2514DF7D}">
      <dgm:prSet phldrT="[Text]"/>
      <dgm:spPr/>
      <dgm:t>
        <a:bodyPr/>
        <a:lstStyle/>
        <a:p>
          <a:r>
            <a:rPr lang="en-US" dirty="0" smtClean="0"/>
            <a:t>Motivated by circumstances (i.e. relocating)</a:t>
          </a:r>
          <a:endParaRPr lang="en-US" dirty="0"/>
        </a:p>
      </dgm:t>
    </dgm:pt>
    <dgm:pt modelId="{A183F169-C015-4BD2-A2CE-28765B6439D3}" type="parTrans" cxnId="{DCD5D07C-32FA-475A-B46A-0C66E4E7050F}">
      <dgm:prSet/>
      <dgm:spPr/>
      <dgm:t>
        <a:bodyPr/>
        <a:lstStyle/>
        <a:p>
          <a:endParaRPr lang="en-US"/>
        </a:p>
      </dgm:t>
    </dgm:pt>
    <dgm:pt modelId="{D1A57B7B-4762-4490-BCBA-8E5AEBE22899}" type="sibTrans" cxnId="{DCD5D07C-32FA-475A-B46A-0C66E4E7050F}">
      <dgm:prSet/>
      <dgm:spPr/>
      <dgm:t>
        <a:bodyPr/>
        <a:lstStyle/>
        <a:p>
          <a:endParaRPr lang="en-US"/>
        </a:p>
      </dgm:t>
    </dgm:pt>
    <dgm:pt modelId="{A5A71A79-CAE2-4DC6-979A-114B1CDA7866}" type="pres">
      <dgm:prSet presAssocID="{33BE05D1-D18E-4668-BA36-57F2DD63F4A2}" presName="linear" presStyleCnt="0">
        <dgm:presLayoutVars>
          <dgm:dir/>
          <dgm:animLvl val="lvl"/>
          <dgm:resizeHandles val="exact"/>
        </dgm:presLayoutVars>
      </dgm:prSet>
      <dgm:spPr/>
      <dgm:t>
        <a:bodyPr/>
        <a:lstStyle/>
        <a:p>
          <a:endParaRPr lang="en-US"/>
        </a:p>
      </dgm:t>
    </dgm:pt>
    <dgm:pt modelId="{683CA426-D594-4EE7-B8A1-6BF967F5EEB7}" type="pres">
      <dgm:prSet presAssocID="{86C2FACC-CC4A-48A9-9394-BE9A2A11E4EC}" presName="parentLin" presStyleCnt="0"/>
      <dgm:spPr/>
    </dgm:pt>
    <dgm:pt modelId="{F05C7154-D939-4FCB-9EE7-C951857BBAB9}" type="pres">
      <dgm:prSet presAssocID="{86C2FACC-CC4A-48A9-9394-BE9A2A11E4EC}" presName="parentLeftMargin" presStyleLbl="node1" presStyleIdx="0" presStyleCnt="5"/>
      <dgm:spPr/>
      <dgm:t>
        <a:bodyPr/>
        <a:lstStyle/>
        <a:p>
          <a:endParaRPr lang="en-US"/>
        </a:p>
      </dgm:t>
    </dgm:pt>
    <dgm:pt modelId="{B970C442-11B9-4EA9-9BF2-F50525BAA659}" type="pres">
      <dgm:prSet presAssocID="{86C2FACC-CC4A-48A9-9394-BE9A2A11E4EC}" presName="parentText" presStyleLbl="node1" presStyleIdx="0" presStyleCnt="5">
        <dgm:presLayoutVars>
          <dgm:chMax val="0"/>
          <dgm:bulletEnabled val="1"/>
        </dgm:presLayoutVars>
      </dgm:prSet>
      <dgm:spPr/>
      <dgm:t>
        <a:bodyPr/>
        <a:lstStyle/>
        <a:p>
          <a:endParaRPr lang="en-US"/>
        </a:p>
      </dgm:t>
    </dgm:pt>
    <dgm:pt modelId="{3C603BE5-44A4-4004-BD4E-CDE466D1296A}" type="pres">
      <dgm:prSet presAssocID="{86C2FACC-CC4A-48A9-9394-BE9A2A11E4EC}" presName="negativeSpace" presStyleCnt="0"/>
      <dgm:spPr/>
    </dgm:pt>
    <dgm:pt modelId="{50BE1107-48D3-4B82-AF81-02B5CB801B88}" type="pres">
      <dgm:prSet presAssocID="{86C2FACC-CC4A-48A9-9394-BE9A2A11E4EC}" presName="childText" presStyleLbl="conFgAcc1" presStyleIdx="0" presStyleCnt="5">
        <dgm:presLayoutVars>
          <dgm:bulletEnabled val="1"/>
        </dgm:presLayoutVars>
      </dgm:prSet>
      <dgm:spPr/>
    </dgm:pt>
    <dgm:pt modelId="{F1210F2B-D1E4-4A05-8D25-F9053A190B0E}" type="pres">
      <dgm:prSet presAssocID="{AC029B4D-EF7F-4E47-8D51-3AA83073D14F}" presName="spaceBetweenRectangles" presStyleCnt="0"/>
      <dgm:spPr/>
    </dgm:pt>
    <dgm:pt modelId="{3B1D1258-E948-4CF8-BB52-866972963A32}" type="pres">
      <dgm:prSet presAssocID="{05EAEE4D-E483-423D-AF21-060760D1B3D5}" presName="parentLin" presStyleCnt="0"/>
      <dgm:spPr/>
    </dgm:pt>
    <dgm:pt modelId="{E90001A7-C479-4779-8B52-9B2FF7765EE2}" type="pres">
      <dgm:prSet presAssocID="{05EAEE4D-E483-423D-AF21-060760D1B3D5}" presName="parentLeftMargin" presStyleLbl="node1" presStyleIdx="0" presStyleCnt="5"/>
      <dgm:spPr/>
      <dgm:t>
        <a:bodyPr/>
        <a:lstStyle/>
        <a:p>
          <a:endParaRPr lang="en-US"/>
        </a:p>
      </dgm:t>
    </dgm:pt>
    <dgm:pt modelId="{7274CF5E-0EBB-42F9-8FE1-FB266C62DF97}" type="pres">
      <dgm:prSet presAssocID="{05EAEE4D-E483-423D-AF21-060760D1B3D5}" presName="parentText" presStyleLbl="node1" presStyleIdx="1" presStyleCnt="5">
        <dgm:presLayoutVars>
          <dgm:chMax val="0"/>
          <dgm:bulletEnabled val="1"/>
        </dgm:presLayoutVars>
      </dgm:prSet>
      <dgm:spPr/>
      <dgm:t>
        <a:bodyPr/>
        <a:lstStyle/>
        <a:p>
          <a:endParaRPr lang="en-US"/>
        </a:p>
      </dgm:t>
    </dgm:pt>
    <dgm:pt modelId="{F1D00B48-8723-488D-9351-84EE08009EF4}" type="pres">
      <dgm:prSet presAssocID="{05EAEE4D-E483-423D-AF21-060760D1B3D5}" presName="negativeSpace" presStyleCnt="0"/>
      <dgm:spPr/>
    </dgm:pt>
    <dgm:pt modelId="{C6477CB4-B85E-4F54-A804-9E4A2C31B3F6}" type="pres">
      <dgm:prSet presAssocID="{05EAEE4D-E483-423D-AF21-060760D1B3D5}" presName="childText" presStyleLbl="conFgAcc1" presStyleIdx="1" presStyleCnt="5">
        <dgm:presLayoutVars>
          <dgm:bulletEnabled val="1"/>
        </dgm:presLayoutVars>
      </dgm:prSet>
      <dgm:spPr/>
    </dgm:pt>
    <dgm:pt modelId="{0EF96643-15C3-4679-9C71-C32E7D4C4E8C}" type="pres">
      <dgm:prSet presAssocID="{CDA9E5BA-EE5A-4403-BD2F-B536ABF8843B}" presName="spaceBetweenRectangles" presStyleCnt="0"/>
      <dgm:spPr/>
    </dgm:pt>
    <dgm:pt modelId="{5AA952B2-AEF8-4618-B780-146BE1C327F4}" type="pres">
      <dgm:prSet presAssocID="{74048F59-9F3D-4A49-B730-9B79A293097F}" presName="parentLin" presStyleCnt="0"/>
      <dgm:spPr/>
    </dgm:pt>
    <dgm:pt modelId="{B90809C5-C342-4C41-B544-4611E2CA7CC1}" type="pres">
      <dgm:prSet presAssocID="{74048F59-9F3D-4A49-B730-9B79A293097F}" presName="parentLeftMargin" presStyleLbl="node1" presStyleIdx="1" presStyleCnt="5"/>
      <dgm:spPr/>
      <dgm:t>
        <a:bodyPr/>
        <a:lstStyle/>
        <a:p>
          <a:endParaRPr lang="en-US"/>
        </a:p>
      </dgm:t>
    </dgm:pt>
    <dgm:pt modelId="{87AC85A3-C214-47BE-AC54-197C8A9691CA}" type="pres">
      <dgm:prSet presAssocID="{74048F59-9F3D-4A49-B730-9B79A293097F}" presName="parentText" presStyleLbl="node1" presStyleIdx="2" presStyleCnt="5">
        <dgm:presLayoutVars>
          <dgm:chMax val="0"/>
          <dgm:bulletEnabled val="1"/>
        </dgm:presLayoutVars>
      </dgm:prSet>
      <dgm:spPr/>
      <dgm:t>
        <a:bodyPr/>
        <a:lstStyle/>
        <a:p>
          <a:endParaRPr lang="en-US"/>
        </a:p>
      </dgm:t>
    </dgm:pt>
    <dgm:pt modelId="{E167F300-3AD5-412C-8712-971F65188494}" type="pres">
      <dgm:prSet presAssocID="{74048F59-9F3D-4A49-B730-9B79A293097F}" presName="negativeSpace" presStyleCnt="0"/>
      <dgm:spPr/>
    </dgm:pt>
    <dgm:pt modelId="{56745B45-4C81-4410-A386-5896C816C586}" type="pres">
      <dgm:prSet presAssocID="{74048F59-9F3D-4A49-B730-9B79A293097F}" presName="childText" presStyleLbl="conFgAcc1" presStyleIdx="2" presStyleCnt="5">
        <dgm:presLayoutVars>
          <dgm:bulletEnabled val="1"/>
        </dgm:presLayoutVars>
      </dgm:prSet>
      <dgm:spPr/>
    </dgm:pt>
    <dgm:pt modelId="{C3EB4315-D2C5-4EE1-871B-642970169397}" type="pres">
      <dgm:prSet presAssocID="{13F4721C-6EB9-49D9-94AF-B6377C3D2045}" presName="spaceBetweenRectangles" presStyleCnt="0"/>
      <dgm:spPr/>
    </dgm:pt>
    <dgm:pt modelId="{ABC23949-7B64-449F-BE34-0456CB9CD8EF}" type="pres">
      <dgm:prSet presAssocID="{B9CA7BCF-9B14-4C26-BDD1-B9337CEDE7DD}" presName="parentLin" presStyleCnt="0"/>
      <dgm:spPr/>
    </dgm:pt>
    <dgm:pt modelId="{B2DA47FC-505C-489A-A3E7-FE90DB81171B}" type="pres">
      <dgm:prSet presAssocID="{B9CA7BCF-9B14-4C26-BDD1-B9337CEDE7DD}" presName="parentLeftMargin" presStyleLbl="node1" presStyleIdx="2" presStyleCnt="5"/>
      <dgm:spPr/>
      <dgm:t>
        <a:bodyPr/>
        <a:lstStyle/>
        <a:p>
          <a:endParaRPr lang="en-US"/>
        </a:p>
      </dgm:t>
    </dgm:pt>
    <dgm:pt modelId="{2A956DB7-90D7-4767-9623-A64247096DE4}" type="pres">
      <dgm:prSet presAssocID="{B9CA7BCF-9B14-4C26-BDD1-B9337CEDE7DD}" presName="parentText" presStyleLbl="node1" presStyleIdx="3" presStyleCnt="5">
        <dgm:presLayoutVars>
          <dgm:chMax val="0"/>
          <dgm:bulletEnabled val="1"/>
        </dgm:presLayoutVars>
      </dgm:prSet>
      <dgm:spPr/>
      <dgm:t>
        <a:bodyPr/>
        <a:lstStyle/>
        <a:p>
          <a:endParaRPr lang="en-US"/>
        </a:p>
      </dgm:t>
    </dgm:pt>
    <dgm:pt modelId="{604D9C74-B32C-4E15-9614-B9F75E3EA2A5}" type="pres">
      <dgm:prSet presAssocID="{B9CA7BCF-9B14-4C26-BDD1-B9337CEDE7DD}" presName="negativeSpace" presStyleCnt="0"/>
      <dgm:spPr/>
    </dgm:pt>
    <dgm:pt modelId="{40EEFEC6-B3CD-4D27-8431-D2A5A6B18809}" type="pres">
      <dgm:prSet presAssocID="{B9CA7BCF-9B14-4C26-BDD1-B9337CEDE7DD}" presName="childText" presStyleLbl="conFgAcc1" presStyleIdx="3" presStyleCnt="5">
        <dgm:presLayoutVars>
          <dgm:bulletEnabled val="1"/>
        </dgm:presLayoutVars>
      </dgm:prSet>
      <dgm:spPr/>
    </dgm:pt>
    <dgm:pt modelId="{302B18E6-9FA8-4FA6-A8FB-05DEF63AA2CE}" type="pres">
      <dgm:prSet presAssocID="{E011DC9E-0EA4-40A3-B0CC-BCD6EDE5402B}" presName="spaceBetweenRectangles" presStyleCnt="0"/>
      <dgm:spPr/>
    </dgm:pt>
    <dgm:pt modelId="{B510A976-F5C9-40F9-AB9B-60B30FB27CB1}" type="pres">
      <dgm:prSet presAssocID="{5687E1A0-342B-4D3B-B917-137C2514DF7D}" presName="parentLin" presStyleCnt="0"/>
      <dgm:spPr/>
    </dgm:pt>
    <dgm:pt modelId="{34210C15-9502-4724-85F3-E7F75239721B}" type="pres">
      <dgm:prSet presAssocID="{5687E1A0-342B-4D3B-B917-137C2514DF7D}" presName="parentLeftMargin" presStyleLbl="node1" presStyleIdx="3" presStyleCnt="5"/>
      <dgm:spPr/>
      <dgm:t>
        <a:bodyPr/>
        <a:lstStyle/>
        <a:p>
          <a:endParaRPr lang="en-US"/>
        </a:p>
      </dgm:t>
    </dgm:pt>
    <dgm:pt modelId="{52E48393-A277-4D3F-BE0B-8CC5D3553078}" type="pres">
      <dgm:prSet presAssocID="{5687E1A0-342B-4D3B-B917-137C2514DF7D}" presName="parentText" presStyleLbl="node1" presStyleIdx="4" presStyleCnt="5">
        <dgm:presLayoutVars>
          <dgm:chMax val="0"/>
          <dgm:bulletEnabled val="1"/>
        </dgm:presLayoutVars>
      </dgm:prSet>
      <dgm:spPr/>
      <dgm:t>
        <a:bodyPr/>
        <a:lstStyle/>
        <a:p>
          <a:endParaRPr lang="en-US"/>
        </a:p>
      </dgm:t>
    </dgm:pt>
    <dgm:pt modelId="{8A18B9C4-19C6-4F6F-9CE8-4CB1529AEA6E}" type="pres">
      <dgm:prSet presAssocID="{5687E1A0-342B-4D3B-B917-137C2514DF7D}" presName="negativeSpace" presStyleCnt="0"/>
      <dgm:spPr/>
    </dgm:pt>
    <dgm:pt modelId="{362496B7-7F21-4C03-BE0B-2FE02831CE25}" type="pres">
      <dgm:prSet presAssocID="{5687E1A0-342B-4D3B-B917-137C2514DF7D}" presName="childText" presStyleLbl="conFgAcc1" presStyleIdx="4" presStyleCnt="5" custLinFactNeighborY="-28591">
        <dgm:presLayoutVars>
          <dgm:bulletEnabled val="1"/>
        </dgm:presLayoutVars>
      </dgm:prSet>
      <dgm:spPr/>
    </dgm:pt>
  </dgm:ptLst>
  <dgm:cxnLst>
    <dgm:cxn modelId="{B417233F-C5C9-4F76-BA4F-288C6F868F41}" type="presOf" srcId="{86C2FACC-CC4A-48A9-9394-BE9A2A11E4EC}" destId="{B970C442-11B9-4EA9-9BF2-F50525BAA659}" srcOrd="1" destOrd="0" presId="urn:microsoft.com/office/officeart/2005/8/layout/list1"/>
    <dgm:cxn modelId="{0B9EB8D9-2307-4B5E-9F20-EA69E5D2D11C}" type="presOf" srcId="{5687E1A0-342B-4D3B-B917-137C2514DF7D}" destId="{34210C15-9502-4724-85F3-E7F75239721B}" srcOrd="0" destOrd="0" presId="urn:microsoft.com/office/officeart/2005/8/layout/list1"/>
    <dgm:cxn modelId="{AF70D3CC-6CBE-4215-A3FC-8CFF05D90F05}" type="presOf" srcId="{05EAEE4D-E483-423D-AF21-060760D1B3D5}" destId="{7274CF5E-0EBB-42F9-8FE1-FB266C62DF97}" srcOrd="1" destOrd="0" presId="urn:microsoft.com/office/officeart/2005/8/layout/list1"/>
    <dgm:cxn modelId="{735D5FD1-38E6-420C-9F2A-A44B3A7D1C83}" srcId="{33BE05D1-D18E-4668-BA36-57F2DD63F4A2}" destId="{74048F59-9F3D-4A49-B730-9B79A293097F}" srcOrd="2" destOrd="0" parTransId="{89155E63-893B-4B2F-AC3D-F8513BEEB4CE}" sibTransId="{13F4721C-6EB9-49D9-94AF-B6377C3D2045}"/>
    <dgm:cxn modelId="{2C464B90-6B18-4ECD-B377-4767539299E8}" type="presOf" srcId="{05EAEE4D-E483-423D-AF21-060760D1B3D5}" destId="{E90001A7-C479-4779-8B52-9B2FF7765EE2}" srcOrd="0" destOrd="0" presId="urn:microsoft.com/office/officeart/2005/8/layout/list1"/>
    <dgm:cxn modelId="{A65DA897-DC0C-4C96-B6F4-A3EA9B99D411}" type="presOf" srcId="{33BE05D1-D18E-4668-BA36-57F2DD63F4A2}" destId="{A5A71A79-CAE2-4DC6-979A-114B1CDA7866}" srcOrd="0" destOrd="0" presId="urn:microsoft.com/office/officeart/2005/8/layout/list1"/>
    <dgm:cxn modelId="{DCD5D07C-32FA-475A-B46A-0C66E4E7050F}" srcId="{33BE05D1-D18E-4668-BA36-57F2DD63F4A2}" destId="{5687E1A0-342B-4D3B-B917-137C2514DF7D}" srcOrd="4" destOrd="0" parTransId="{A183F169-C015-4BD2-A2CE-28765B6439D3}" sibTransId="{D1A57B7B-4762-4490-BCBA-8E5AEBE22899}"/>
    <dgm:cxn modelId="{D300C9F2-07CB-43C6-8417-3B8AAA315DFB}" type="presOf" srcId="{5687E1A0-342B-4D3B-B917-137C2514DF7D}" destId="{52E48393-A277-4D3F-BE0B-8CC5D3553078}" srcOrd="1" destOrd="0" presId="urn:microsoft.com/office/officeart/2005/8/layout/list1"/>
    <dgm:cxn modelId="{4F1F88A5-A23C-4139-9229-101492069366}" type="presOf" srcId="{B9CA7BCF-9B14-4C26-BDD1-B9337CEDE7DD}" destId="{B2DA47FC-505C-489A-A3E7-FE90DB81171B}" srcOrd="0" destOrd="0" presId="urn:microsoft.com/office/officeart/2005/8/layout/list1"/>
    <dgm:cxn modelId="{B37DE826-28C3-4B06-B1BF-0732A1DD12EA}" srcId="{33BE05D1-D18E-4668-BA36-57F2DD63F4A2}" destId="{86C2FACC-CC4A-48A9-9394-BE9A2A11E4EC}" srcOrd="0" destOrd="0" parTransId="{4BD5161F-B429-4485-B86E-56F3C38142A5}" sibTransId="{AC029B4D-EF7F-4E47-8D51-3AA83073D14F}"/>
    <dgm:cxn modelId="{72673311-FFB4-4E0A-B29F-AFFEFD68F960}" type="presOf" srcId="{74048F59-9F3D-4A49-B730-9B79A293097F}" destId="{B90809C5-C342-4C41-B544-4611E2CA7CC1}" srcOrd="0" destOrd="0" presId="urn:microsoft.com/office/officeart/2005/8/layout/list1"/>
    <dgm:cxn modelId="{2327E07F-E800-4F8F-8F2E-903A5D0E440D}" srcId="{33BE05D1-D18E-4668-BA36-57F2DD63F4A2}" destId="{B9CA7BCF-9B14-4C26-BDD1-B9337CEDE7DD}" srcOrd="3" destOrd="0" parTransId="{7179F4F4-4B60-434D-9D97-53BC281F01CF}" sibTransId="{E011DC9E-0EA4-40A3-B0CC-BCD6EDE5402B}"/>
    <dgm:cxn modelId="{E83E2FDE-E8AB-47BA-AB12-09AA5B7E4D26}" type="presOf" srcId="{86C2FACC-CC4A-48A9-9394-BE9A2A11E4EC}" destId="{F05C7154-D939-4FCB-9EE7-C951857BBAB9}" srcOrd="0" destOrd="0" presId="urn:microsoft.com/office/officeart/2005/8/layout/list1"/>
    <dgm:cxn modelId="{F70DBFC4-3551-42C3-9D63-1616F5B907ED}" type="presOf" srcId="{74048F59-9F3D-4A49-B730-9B79A293097F}" destId="{87AC85A3-C214-47BE-AC54-197C8A9691CA}" srcOrd="1" destOrd="0" presId="urn:microsoft.com/office/officeart/2005/8/layout/list1"/>
    <dgm:cxn modelId="{FBED1590-23A1-4A6B-9A1E-091F3694EF33}" type="presOf" srcId="{B9CA7BCF-9B14-4C26-BDD1-B9337CEDE7DD}" destId="{2A956DB7-90D7-4767-9623-A64247096DE4}" srcOrd="1" destOrd="0" presId="urn:microsoft.com/office/officeart/2005/8/layout/list1"/>
    <dgm:cxn modelId="{56B9A9F4-2810-4979-B6CB-2614AD71A22F}" srcId="{33BE05D1-D18E-4668-BA36-57F2DD63F4A2}" destId="{05EAEE4D-E483-423D-AF21-060760D1B3D5}" srcOrd="1" destOrd="0" parTransId="{0335B3F7-5C52-4239-AA86-3EE3DDF72949}" sibTransId="{CDA9E5BA-EE5A-4403-BD2F-B536ABF8843B}"/>
    <dgm:cxn modelId="{5BD94068-EF29-47D6-83B3-F3DAE9E67487}" type="presParOf" srcId="{A5A71A79-CAE2-4DC6-979A-114B1CDA7866}" destId="{683CA426-D594-4EE7-B8A1-6BF967F5EEB7}" srcOrd="0" destOrd="0" presId="urn:microsoft.com/office/officeart/2005/8/layout/list1"/>
    <dgm:cxn modelId="{0B5AB51F-D723-4ED0-B690-C8103D15DD3D}" type="presParOf" srcId="{683CA426-D594-4EE7-B8A1-6BF967F5EEB7}" destId="{F05C7154-D939-4FCB-9EE7-C951857BBAB9}" srcOrd="0" destOrd="0" presId="urn:microsoft.com/office/officeart/2005/8/layout/list1"/>
    <dgm:cxn modelId="{46517481-5889-4369-B578-69C3D0552F5B}" type="presParOf" srcId="{683CA426-D594-4EE7-B8A1-6BF967F5EEB7}" destId="{B970C442-11B9-4EA9-9BF2-F50525BAA659}" srcOrd="1" destOrd="0" presId="urn:microsoft.com/office/officeart/2005/8/layout/list1"/>
    <dgm:cxn modelId="{145642F9-B9AB-4E66-A725-1FB93A18BCA9}" type="presParOf" srcId="{A5A71A79-CAE2-4DC6-979A-114B1CDA7866}" destId="{3C603BE5-44A4-4004-BD4E-CDE466D1296A}" srcOrd="1" destOrd="0" presId="urn:microsoft.com/office/officeart/2005/8/layout/list1"/>
    <dgm:cxn modelId="{7D9851B4-1B97-4721-8AF7-9A68D842F968}" type="presParOf" srcId="{A5A71A79-CAE2-4DC6-979A-114B1CDA7866}" destId="{50BE1107-48D3-4B82-AF81-02B5CB801B88}" srcOrd="2" destOrd="0" presId="urn:microsoft.com/office/officeart/2005/8/layout/list1"/>
    <dgm:cxn modelId="{C0906E63-268A-4DA1-A849-7F7EFF711341}" type="presParOf" srcId="{A5A71A79-CAE2-4DC6-979A-114B1CDA7866}" destId="{F1210F2B-D1E4-4A05-8D25-F9053A190B0E}" srcOrd="3" destOrd="0" presId="urn:microsoft.com/office/officeart/2005/8/layout/list1"/>
    <dgm:cxn modelId="{1EEE8181-F7C0-4141-8E8F-D4341D9B5B53}" type="presParOf" srcId="{A5A71A79-CAE2-4DC6-979A-114B1CDA7866}" destId="{3B1D1258-E948-4CF8-BB52-866972963A32}" srcOrd="4" destOrd="0" presId="urn:microsoft.com/office/officeart/2005/8/layout/list1"/>
    <dgm:cxn modelId="{863EC1DA-5208-478E-A1E9-B52F4F500A82}" type="presParOf" srcId="{3B1D1258-E948-4CF8-BB52-866972963A32}" destId="{E90001A7-C479-4779-8B52-9B2FF7765EE2}" srcOrd="0" destOrd="0" presId="urn:microsoft.com/office/officeart/2005/8/layout/list1"/>
    <dgm:cxn modelId="{3DEDEB50-DE1A-4A9D-A574-2DB08959E6FA}" type="presParOf" srcId="{3B1D1258-E948-4CF8-BB52-866972963A32}" destId="{7274CF5E-0EBB-42F9-8FE1-FB266C62DF97}" srcOrd="1" destOrd="0" presId="urn:microsoft.com/office/officeart/2005/8/layout/list1"/>
    <dgm:cxn modelId="{7013FCFC-09DC-4B5E-80D9-393A5C883209}" type="presParOf" srcId="{A5A71A79-CAE2-4DC6-979A-114B1CDA7866}" destId="{F1D00B48-8723-488D-9351-84EE08009EF4}" srcOrd="5" destOrd="0" presId="urn:microsoft.com/office/officeart/2005/8/layout/list1"/>
    <dgm:cxn modelId="{340530E1-D6E6-4627-9446-2D584203C3EC}" type="presParOf" srcId="{A5A71A79-CAE2-4DC6-979A-114B1CDA7866}" destId="{C6477CB4-B85E-4F54-A804-9E4A2C31B3F6}" srcOrd="6" destOrd="0" presId="urn:microsoft.com/office/officeart/2005/8/layout/list1"/>
    <dgm:cxn modelId="{2052ED0F-9CBC-488F-8FFC-84A177E6A4C6}" type="presParOf" srcId="{A5A71A79-CAE2-4DC6-979A-114B1CDA7866}" destId="{0EF96643-15C3-4679-9C71-C32E7D4C4E8C}" srcOrd="7" destOrd="0" presId="urn:microsoft.com/office/officeart/2005/8/layout/list1"/>
    <dgm:cxn modelId="{B44D2E03-750E-49AA-9631-92C349A6EE9C}" type="presParOf" srcId="{A5A71A79-CAE2-4DC6-979A-114B1CDA7866}" destId="{5AA952B2-AEF8-4618-B780-146BE1C327F4}" srcOrd="8" destOrd="0" presId="urn:microsoft.com/office/officeart/2005/8/layout/list1"/>
    <dgm:cxn modelId="{569FEE73-441B-4839-809E-B6CA99967A98}" type="presParOf" srcId="{5AA952B2-AEF8-4618-B780-146BE1C327F4}" destId="{B90809C5-C342-4C41-B544-4611E2CA7CC1}" srcOrd="0" destOrd="0" presId="urn:microsoft.com/office/officeart/2005/8/layout/list1"/>
    <dgm:cxn modelId="{D9B7FA89-096A-4AAC-8CAB-B4E634E7AE20}" type="presParOf" srcId="{5AA952B2-AEF8-4618-B780-146BE1C327F4}" destId="{87AC85A3-C214-47BE-AC54-197C8A9691CA}" srcOrd="1" destOrd="0" presId="urn:microsoft.com/office/officeart/2005/8/layout/list1"/>
    <dgm:cxn modelId="{ACFEB79D-6F54-4472-A735-5F4834D19C46}" type="presParOf" srcId="{A5A71A79-CAE2-4DC6-979A-114B1CDA7866}" destId="{E167F300-3AD5-412C-8712-971F65188494}" srcOrd="9" destOrd="0" presId="urn:microsoft.com/office/officeart/2005/8/layout/list1"/>
    <dgm:cxn modelId="{B151FA17-B408-4970-8645-DA9F52793B47}" type="presParOf" srcId="{A5A71A79-CAE2-4DC6-979A-114B1CDA7866}" destId="{56745B45-4C81-4410-A386-5896C816C586}" srcOrd="10" destOrd="0" presId="urn:microsoft.com/office/officeart/2005/8/layout/list1"/>
    <dgm:cxn modelId="{8064DAEA-9EB3-4672-91EA-3729A5FFE537}" type="presParOf" srcId="{A5A71A79-CAE2-4DC6-979A-114B1CDA7866}" destId="{C3EB4315-D2C5-4EE1-871B-642970169397}" srcOrd="11" destOrd="0" presId="urn:microsoft.com/office/officeart/2005/8/layout/list1"/>
    <dgm:cxn modelId="{6B078E74-329A-4B22-A013-1B9D17D682C6}" type="presParOf" srcId="{A5A71A79-CAE2-4DC6-979A-114B1CDA7866}" destId="{ABC23949-7B64-449F-BE34-0456CB9CD8EF}" srcOrd="12" destOrd="0" presId="urn:microsoft.com/office/officeart/2005/8/layout/list1"/>
    <dgm:cxn modelId="{2DA2D767-8DD4-4367-80FD-426691CAD143}" type="presParOf" srcId="{ABC23949-7B64-449F-BE34-0456CB9CD8EF}" destId="{B2DA47FC-505C-489A-A3E7-FE90DB81171B}" srcOrd="0" destOrd="0" presId="urn:microsoft.com/office/officeart/2005/8/layout/list1"/>
    <dgm:cxn modelId="{9E6496BB-96F1-4D94-88A0-D8FF8A4C04B7}" type="presParOf" srcId="{ABC23949-7B64-449F-BE34-0456CB9CD8EF}" destId="{2A956DB7-90D7-4767-9623-A64247096DE4}" srcOrd="1" destOrd="0" presId="urn:microsoft.com/office/officeart/2005/8/layout/list1"/>
    <dgm:cxn modelId="{6D8C82FB-8DD1-493B-8BC4-9C0C3A3A2A7B}" type="presParOf" srcId="{A5A71A79-CAE2-4DC6-979A-114B1CDA7866}" destId="{604D9C74-B32C-4E15-9614-B9F75E3EA2A5}" srcOrd="13" destOrd="0" presId="urn:microsoft.com/office/officeart/2005/8/layout/list1"/>
    <dgm:cxn modelId="{55AD66B4-1184-4897-BC57-893CA644B7BE}" type="presParOf" srcId="{A5A71A79-CAE2-4DC6-979A-114B1CDA7866}" destId="{40EEFEC6-B3CD-4D27-8431-D2A5A6B18809}" srcOrd="14" destOrd="0" presId="urn:microsoft.com/office/officeart/2005/8/layout/list1"/>
    <dgm:cxn modelId="{2F6B3DDC-B09F-482D-A33A-B3B7906C1915}" type="presParOf" srcId="{A5A71A79-CAE2-4DC6-979A-114B1CDA7866}" destId="{302B18E6-9FA8-4FA6-A8FB-05DEF63AA2CE}" srcOrd="15" destOrd="0" presId="urn:microsoft.com/office/officeart/2005/8/layout/list1"/>
    <dgm:cxn modelId="{7821D305-9474-4C41-AD67-31055F0D5937}" type="presParOf" srcId="{A5A71A79-CAE2-4DC6-979A-114B1CDA7866}" destId="{B510A976-F5C9-40F9-AB9B-60B30FB27CB1}" srcOrd="16" destOrd="0" presId="urn:microsoft.com/office/officeart/2005/8/layout/list1"/>
    <dgm:cxn modelId="{2699B231-3E04-45CA-819C-602BC9A9B05E}" type="presParOf" srcId="{B510A976-F5C9-40F9-AB9B-60B30FB27CB1}" destId="{34210C15-9502-4724-85F3-E7F75239721B}" srcOrd="0" destOrd="0" presId="urn:microsoft.com/office/officeart/2005/8/layout/list1"/>
    <dgm:cxn modelId="{C5950F99-59A4-4CEE-82E2-238C91EDBB4A}" type="presParOf" srcId="{B510A976-F5C9-40F9-AB9B-60B30FB27CB1}" destId="{52E48393-A277-4D3F-BE0B-8CC5D3553078}" srcOrd="1" destOrd="0" presId="urn:microsoft.com/office/officeart/2005/8/layout/list1"/>
    <dgm:cxn modelId="{29F53DA2-6AA8-4494-9EB0-87F1CA5A8F0D}" type="presParOf" srcId="{A5A71A79-CAE2-4DC6-979A-114B1CDA7866}" destId="{8A18B9C4-19C6-4F6F-9CE8-4CB1529AEA6E}" srcOrd="17" destOrd="0" presId="urn:microsoft.com/office/officeart/2005/8/layout/list1"/>
    <dgm:cxn modelId="{3103EE14-0AB1-4567-8373-B8739A2B7BCA}" type="presParOf" srcId="{A5A71A79-CAE2-4DC6-979A-114B1CDA7866}" destId="{362496B7-7F21-4C03-BE0B-2FE02831CE25}"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BE05D1-D18E-4668-BA36-57F2DD63F4A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86C2FACC-CC4A-48A9-9394-BE9A2A11E4EC}">
      <dgm:prSet phldrT="[Text]"/>
      <dgm:spPr/>
      <dgm:t>
        <a:bodyPr/>
        <a:lstStyle/>
        <a:p>
          <a:r>
            <a:rPr lang="en-US" dirty="0" smtClean="0"/>
            <a:t>“Out of Town” Owners</a:t>
          </a:r>
          <a:endParaRPr lang="en-US" dirty="0"/>
        </a:p>
      </dgm:t>
    </dgm:pt>
    <dgm:pt modelId="{4BD5161F-B429-4485-B86E-56F3C38142A5}" type="parTrans" cxnId="{B37DE826-28C3-4B06-B1BF-0732A1DD12EA}">
      <dgm:prSet/>
      <dgm:spPr/>
      <dgm:t>
        <a:bodyPr/>
        <a:lstStyle/>
        <a:p>
          <a:endParaRPr lang="en-US"/>
        </a:p>
      </dgm:t>
    </dgm:pt>
    <dgm:pt modelId="{AC029B4D-EF7F-4E47-8D51-3AA83073D14F}" type="sibTrans" cxnId="{B37DE826-28C3-4B06-B1BF-0732A1DD12EA}">
      <dgm:prSet/>
      <dgm:spPr/>
      <dgm:t>
        <a:bodyPr/>
        <a:lstStyle/>
        <a:p>
          <a:endParaRPr lang="en-US"/>
        </a:p>
      </dgm:t>
    </dgm:pt>
    <dgm:pt modelId="{05EAEE4D-E483-423D-AF21-060760D1B3D5}">
      <dgm:prSet phldrT="[Text]"/>
      <dgm:spPr/>
      <dgm:t>
        <a:bodyPr/>
        <a:lstStyle/>
        <a:p>
          <a:r>
            <a:rPr lang="en-US" dirty="0" smtClean="0"/>
            <a:t>Owned the Property for 10+ Years</a:t>
          </a:r>
          <a:endParaRPr lang="en-US" dirty="0"/>
        </a:p>
      </dgm:t>
    </dgm:pt>
    <dgm:pt modelId="{0335B3F7-5C52-4239-AA86-3EE3DDF72949}" type="parTrans" cxnId="{56B9A9F4-2810-4979-B6CB-2614AD71A22F}">
      <dgm:prSet/>
      <dgm:spPr/>
      <dgm:t>
        <a:bodyPr/>
        <a:lstStyle/>
        <a:p>
          <a:endParaRPr lang="en-US"/>
        </a:p>
      </dgm:t>
    </dgm:pt>
    <dgm:pt modelId="{CDA9E5BA-EE5A-4403-BD2F-B536ABF8843B}" type="sibTrans" cxnId="{56B9A9F4-2810-4979-B6CB-2614AD71A22F}">
      <dgm:prSet/>
      <dgm:spPr/>
      <dgm:t>
        <a:bodyPr/>
        <a:lstStyle/>
        <a:p>
          <a:endParaRPr lang="en-US"/>
        </a:p>
      </dgm:t>
    </dgm:pt>
    <dgm:pt modelId="{74048F59-9F3D-4A49-B730-9B79A293097F}">
      <dgm:prSet phldrT="[Text]"/>
      <dgm:spPr/>
      <dgm:t>
        <a:bodyPr/>
        <a:lstStyle/>
        <a:p>
          <a:r>
            <a:rPr lang="en-US" dirty="0" smtClean="0"/>
            <a:t>Tax Delinquent Properties (Collector of Revenue)</a:t>
          </a:r>
          <a:endParaRPr lang="en-US" dirty="0"/>
        </a:p>
      </dgm:t>
    </dgm:pt>
    <dgm:pt modelId="{89155E63-893B-4B2F-AC3D-F8513BEEB4CE}" type="parTrans" cxnId="{735D5FD1-38E6-420C-9F2A-A44B3A7D1C83}">
      <dgm:prSet/>
      <dgm:spPr/>
      <dgm:t>
        <a:bodyPr/>
        <a:lstStyle/>
        <a:p>
          <a:endParaRPr lang="en-US"/>
        </a:p>
      </dgm:t>
    </dgm:pt>
    <dgm:pt modelId="{13F4721C-6EB9-49D9-94AF-B6377C3D2045}" type="sibTrans" cxnId="{735D5FD1-38E6-420C-9F2A-A44B3A7D1C83}">
      <dgm:prSet/>
      <dgm:spPr/>
      <dgm:t>
        <a:bodyPr/>
        <a:lstStyle/>
        <a:p>
          <a:endParaRPr lang="en-US"/>
        </a:p>
      </dgm:t>
    </dgm:pt>
    <dgm:pt modelId="{B9CA7BCF-9B14-4C26-BDD1-B9337CEDE7DD}">
      <dgm:prSet phldrT="[Text]"/>
      <dgm:spPr/>
      <dgm:t>
        <a:bodyPr/>
        <a:lstStyle/>
        <a:p>
          <a:r>
            <a:rPr lang="en-US" dirty="0" smtClean="0"/>
            <a:t>Probate Properties (Obituaries) (Legal Paper)</a:t>
          </a:r>
          <a:endParaRPr lang="en-US" dirty="0"/>
        </a:p>
      </dgm:t>
    </dgm:pt>
    <dgm:pt modelId="{7179F4F4-4B60-434D-9D97-53BC281F01CF}" type="parTrans" cxnId="{2327E07F-E800-4F8F-8F2E-903A5D0E440D}">
      <dgm:prSet/>
      <dgm:spPr/>
      <dgm:t>
        <a:bodyPr/>
        <a:lstStyle/>
        <a:p>
          <a:endParaRPr lang="en-US"/>
        </a:p>
      </dgm:t>
    </dgm:pt>
    <dgm:pt modelId="{E011DC9E-0EA4-40A3-B0CC-BCD6EDE5402B}" type="sibTrans" cxnId="{2327E07F-E800-4F8F-8F2E-903A5D0E440D}">
      <dgm:prSet/>
      <dgm:spPr/>
      <dgm:t>
        <a:bodyPr/>
        <a:lstStyle/>
        <a:p>
          <a:endParaRPr lang="en-US"/>
        </a:p>
      </dgm:t>
    </dgm:pt>
    <dgm:pt modelId="{5687E1A0-342B-4D3B-B917-137C2514DF7D}">
      <dgm:prSet phldrT="[Text]"/>
      <dgm:spPr/>
      <dgm:t>
        <a:bodyPr/>
        <a:lstStyle/>
        <a:p>
          <a:r>
            <a:rPr lang="en-US" dirty="0" smtClean="0"/>
            <a:t>Divorce Filings (Legal Paper)</a:t>
          </a:r>
          <a:endParaRPr lang="en-US" dirty="0"/>
        </a:p>
      </dgm:t>
    </dgm:pt>
    <dgm:pt modelId="{A183F169-C015-4BD2-A2CE-28765B6439D3}" type="parTrans" cxnId="{DCD5D07C-32FA-475A-B46A-0C66E4E7050F}">
      <dgm:prSet/>
      <dgm:spPr/>
      <dgm:t>
        <a:bodyPr/>
        <a:lstStyle/>
        <a:p>
          <a:endParaRPr lang="en-US"/>
        </a:p>
      </dgm:t>
    </dgm:pt>
    <dgm:pt modelId="{D1A57B7B-4762-4490-BCBA-8E5AEBE22899}" type="sibTrans" cxnId="{DCD5D07C-32FA-475A-B46A-0C66E4E7050F}">
      <dgm:prSet/>
      <dgm:spPr/>
      <dgm:t>
        <a:bodyPr/>
        <a:lstStyle/>
        <a:p>
          <a:endParaRPr lang="en-US"/>
        </a:p>
      </dgm:t>
    </dgm:pt>
    <dgm:pt modelId="{A5A71A79-CAE2-4DC6-979A-114B1CDA7866}" type="pres">
      <dgm:prSet presAssocID="{33BE05D1-D18E-4668-BA36-57F2DD63F4A2}" presName="linear" presStyleCnt="0">
        <dgm:presLayoutVars>
          <dgm:dir/>
          <dgm:animLvl val="lvl"/>
          <dgm:resizeHandles val="exact"/>
        </dgm:presLayoutVars>
      </dgm:prSet>
      <dgm:spPr/>
      <dgm:t>
        <a:bodyPr/>
        <a:lstStyle/>
        <a:p>
          <a:endParaRPr lang="en-US"/>
        </a:p>
      </dgm:t>
    </dgm:pt>
    <dgm:pt modelId="{683CA426-D594-4EE7-B8A1-6BF967F5EEB7}" type="pres">
      <dgm:prSet presAssocID="{86C2FACC-CC4A-48A9-9394-BE9A2A11E4EC}" presName="parentLin" presStyleCnt="0"/>
      <dgm:spPr/>
    </dgm:pt>
    <dgm:pt modelId="{F05C7154-D939-4FCB-9EE7-C951857BBAB9}" type="pres">
      <dgm:prSet presAssocID="{86C2FACC-CC4A-48A9-9394-BE9A2A11E4EC}" presName="parentLeftMargin" presStyleLbl="node1" presStyleIdx="0" presStyleCnt="5"/>
      <dgm:spPr/>
      <dgm:t>
        <a:bodyPr/>
        <a:lstStyle/>
        <a:p>
          <a:endParaRPr lang="en-US"/>
        </a:p>
      </dgm:t>
    </dgm:pt>
    <dgm:pt modelId="{B970C442-11B9-4EA9-9BF2-F50525BAA659}" type="pres">
      <dgm:prSet presAssocID="{86C2FACC-CC4A-48A9-9394-BE9A2A11E4EC}" presName="parentText" presStyleLbl="node1" presStyleIdx="0" presStyleCnt="5">
        <dgm:presLayoutVars>
          <dgm:chMax val="0"/>
          <dgm:bulletEnabled val="1"/>
        </dgm:presLayoutVars>
      </dgm:prSet>
      <dgm:spPr/>
      <dgm:t>
        <a:bodyPr/>
        <a:lstStyle/>
        <a:p>
          <a:endParaRPr lang="en-US"/>
        </a:p>
      </dgm:t>
    </dgm:pt>
    <dgm:pt modelId="{3C603BE5-44A4-4004-BD4E-CDE466D1296A}" type="pres">
      <dgm:prSet presAssocID="{86C2FACC-CC4A-48A9-9394-BE9A2A11E4EC}" presName="negativeSpace" presStyleCnt="0"/>
      <dgm:spPr/>
    </dgm:pt>
    <dgm:pt modelId="{50BE1107-48D3-4B82-AF81-02B5CB801B88}" type="pres">
      <dgm:prSet presAssocID="{86C2FACC-CC4A-48A9-9394-BE9A2A11E4EC}" presName="childText" presStyleLbl="conFgAcc1" presStyleIdx="0" presStyleCnt="5">
        <dgm:presLayoutVars>
          <dgm:bulletEnabled val="1"/>
        </dgm:presLayoutVars>
      </dgm:prSet>
      <dgm:spPr/>
    </dgm:pt>
    <dgm:pt modelId="{F1210F2B-D1E4-4A05-8D25-F9053A190B0E}" type="pres">
      <dgm:prSet presAssocID="{AC029B4D-EF7F-4E47-8D51-3AA83073D14F}" presName="spaceBetweenRectangles" presStyleCnt="0"/>
      <dgm:spPr/>
    </dgm:pt>
    <dgm:pt modelId="{3B1D1258-E948-4CF8-BB52-866972963A32}" type="pres">
      <dgm:prSet presAssocID="{05EAEE4D-E483-423D-AF21-060760D1B3D5}" presName="parentLin" presStyleCnt="0"/>
      <dgm:spPr/>
    </dgm:pt>
    <dgm:pt modelId="{E90001A7-C479-4779-8B52-9B2FF7765EE2}" type="pres">
      <dgm:prSet presAssocID="{05EAEE4D-E483-423D-AF21-060760D1B3D5}" presName="parentLeftMargin" presStyleLbl="node1" presStyleIdx="0" presStyleCnt="5"/>
      <dgm:spPr/>
      <dgm:t>
        <a:bodyPr/>
        <a:lstStyle/>
        <a:p>
          <a:endParaRPr lang="en-US"/>
        </a:p>
      </dgm:t>
    </dgm:pt>
    <dgm:pt modelId="{7274CF5E-0EBB-42F9-8FE1-FB266C62DF97}" type="pres">
      <dgm:prSet presAssocID="{05EAEE4D-E483-423D-AF21-060760D1B3D5}" presName="parentText" presStyleLbl="node1" presStyleIdx="1" presStyleCnt="5">
        <dgm:presLayoutVars>
          <dgm:chMax val="0"/>
          <dgm:bulletEnabled val="1"/>
        </dgm:presLayoutVars>
      </dgm:prSet>
      <dgm:spPr/>
      <dgm:t>
        <a:bodyPr/>
        <a:lstStyle/>
        <a:p>
          <a:endParaRPr lang="en-US"/>
        </a:p>
      </dgm:t>
    </dgm:pt>
    <dgm:pt modelId="{F1D00B48-8723-488D-9351-84EE08009EF4}" type="pres">
      <dgm:prSet presAssocID="{05EAEE4D-E483-423D-AF21-060760D1B3D5}" presName="negativeSpace" presStyleCnt="0"/>
      <dgm:spPr/>
    </dgm:pt>
    <dgm:pt modelId="{C6477CB4-B85E-4F54-A804-9E4A2C31B3F6}" type="pres">
      <dgm:prSet presAssocID="{05EAEE4D-E483-423D-AF21-060760D1B3D5}" presName="childText" presStyleLbl="conFgAcc1" presStyleIdx="1" presStyleCnt="5">
        <dgm:presLayoutVars>
          <dgm:bulletEnabled val="1"/>
        </dgm:presLayoutVars>
      </dgm:prSet>
      <dgm:spPr/>
    </dgm:pt>
    <dgm:pt modelId="{0EF96643-15C3-4679-9C71-C32E7D4C4E8C}" type="pres">
      <dgm:prSet presAssocID="{CDA9E5BA-EE5A-4403-BD2F-B536ABF8843B}" presName="spaceBetweenRectangles" presStyleCnt="0"/>
      <dgm:spPr/>
    </dgm:pt>
    <dgm:pt modelId="{5AA952B2-AEF8-4618-B780-146BE1C327F4}" type="pres">
      <dgm:prSet presAssocID="{74048F59-9F3D-4A49-B730-9B79A293097F}" presName="parentLin" presStyleCnt="0"/>
      <dgm:spPr/>
    </dgm:pt>
    <dgm:pt modelId="{B90809C5-C342-4C41-B544-4611E2CA7CC1}" type="pres">
      <dgm:prSet presAssocID="{74048F59-9F3D-4A49-B730-9B79A293097F}" presName="parentLeftMargin" presStyleLbl="node1" presStyleIdx="1" presStyleCnt="5"/>
      <dgm:spPr/>
      <dgm:t>
        <a:bodyPr/>
        <a:lstStyle/>
        <a:p>
          <a:endParaRPr lang="en-US"/>
        </a:p>
      </dgm:t>
    </dgm:pt>
    <dgm:pt modelId="{87AC85A3-C214-47BE-AC54-197C8A9691CA}" type="pres">
      <dgm:prSet presAssocID="{74048F59-9F3D-4A49-B730-9B79A293097F}" presName="parentText" presStyleLbl="node1" presStyleIdx="2" presStyleCnt="5">
        <dgm:presLayoutVars>
          <dgm:chMax val="0"/>
          <dgm:bulletEnabled val="1"/>
        </dgm:presLayoutVars>
      </dgm:prSet>
      <dgm:spPr/>
      <dgm:t>
        <a:bodyPr/>
        <a:lstStyle/>
        <a:p>
          <a:endParaRPr lang="en-US"/>
        </a:p>
      </dgm:t>
    </dgm:pt>
    <dgm:pt modelId="{E167F300-3AD5-412C-8712-971F65188494}" type="pres">
      <dgm:prSet presAssocID="{74048F59-9F3D-4A49-B730-9B79A293097F}" presName="negativeSpace" presStyleCnt="0"/>
      <dgm:spPr/>
    </dgm:pt>
    <dgm:pt modelId="{56745B45-4C81-4410-A386-5896C816C586}" type="pres">
      <dgm:prSet presAssocID="{74048F59-9F3D-4A49-B730-9B79A293097F}" presName="childText" presStyleLbl="conFgAcc1" presStyleIdx="2" presStyleCnt="5">
        <dgm:presLayoutVars>
          <dgm:bulletEnabled val="1"/>
        </dgm:presLayoutVars>
      </dgm:prSet>
      <dgm:spPr/>
    </dgm:pt>
    <dgm:pt modelId="{C3EB4315-D2C5-4EE1-871B-642970169397}" type="pres">
      <dgm:prSet presAssocID="{13F4721C-6EB9-49D9-94AF-B6377C3D2045}" presName="spaceBetweenRectangles" presStyleCnt="0"/>
      <dgm:spPr/>
    </dgm:pt>
    <dgm:pt modelId="{ABC23949-7B64-449F-BE34-0456CB9CD8EF}" type="pres">
      <dgm:prSet presAssocID="{B9CA7BCF-9B14-4C26-BDD1-B9337CEDE7DD}" presName="parentLin" presStyleCnt="0"/>
      <dgm:spPr/>
    </dgm:pt>
    <dgm:pt modelId="{B2DA47FC-505C-489A-A3E7-FE90DB81171B}" type="pres">
      <dgm:prSet presAssocID="{B9CA7BCF-9B14-4C26-BDD1-B9337CEDE7DD}" presName="parentLeftMargin" presStyleLbl="node1" presStyleIdx="2" presStyleCnt="5"/>
      <dgm:spPr/>
      <dgm:t>
        <a:bodyPr/>
        <a:lstStyle/>
        <a:p>
          <a:endParaRPr lang="en-US"/>
        </a:p>
      </dgm:t>
    </dgm:pt>
    <dgm:pt modelId="{2A956DB7-90D7-4767-9623-A64247096DE4}" type="pres">
      <dgm:prSet presAssocID="{B9CA7BCF-9B14-4C26-BDD1-B9337CEDE7DD}" presName="parentText" presStyleLbl="node1" presStyleIdx="3" presStyleCnt="5">
        <dgm:presLayoutVars>
          <dgm:chMax val="0"/>
          <dgm:bulletEnabled val="1"/>
        </dgm:presLayoutVars>
      </dgm:prSet>
      <dgm:spPr/>
      <dgm:t>
        <a:bodyPr/>
        <a:lstStyle/>
        <a:p>
          <a:endParaRPr lang="en-US"/>
        </a:p>
      </dgm:t>
    </dgm:pt>
    <dgm:pt modelId="{604D9C74-B32C-4E15-9614-B9F75E3EA2A5}" type="pres">
      <dgm:prSet presAssocID="{B9CA7BCF-9B14-4C26-BDD1-B9337CEDE7DD}" presName="negativeSpace" presStyleCnt="0"/>
      <dgm:spPr/>
    </dgm:pt>
    <dgm:pt modelId="{40EEFEC6-B3CD-4D27-8431-D2A5A6B18809}" type="pres">
      <dgm:prSet presAssocID="{B9CA7BCF-9B14-4C26-BDD1-B9337CEDE7DD}" presName="childText" presStyleLbl="conFgAcc1" presStyleIdx="3" presStyleCnt="5">
        <dgm:presLayoutVars>
          <dgm:bulletEnabled val="1"/>
        </dgm:presLayoutVars>
      </dgm:prSet>
      <dgm:spPr/>
    </dgm:pt>
    <dgm:pt modelId="{302B18E6-9FA8-4FA6-A8FB-05DEF63AA2CE}" type="pres">
      <dgm:prSet presAssocID="{E011DC9E-0EA4-40A3-B0CC-BCD6EDE5402B}" presName="spaceBetweenRectangles" presStyleCnt="0"/>
      <dgm:spPr/>
    </dgm:pt>
    <dgm:pt modelId="{B510A976-F5C9-40F9-AB9B-60B30FB27CB1}" type="pres">
      <dgm:prSet presAssocID="{5687E1A0-342B-4D3B-B917-137C2514DF7D}" presName="parentLin" presStyleCnt="0"/>
      <dgm:spPr/>
    </dgm:pt>
    <dgm:pt modelId="{34210C15-9502-4724-85F3-E7F75239721B}" type="pres">
      <dgm:prSet presAssocID="{5687E1A0-342B-4D3B-B917-137C2514DF7D}" presName="parentLeftMargin" presStyleLbl="node1" presStyleIdx="3" presStyleCnt="5"/>
      <dgm:spPr/>
      <dgm:t>
        <a:bodyPr/>
        <a:lstStyle/>
        <a:p>
          <a:endParaRPr lang="en-US"/>
        </a:p>
      </dgm:t>
    </dgm:pt>
    <dgm:pt modelId="{52E48393-A277-4D3F-BE0B-8CC5D3553078}" type="pres">
      <dgm:prSet presAssocID="{5687E1A0-342B-4D3B-B917-137C2514DF7D}" presName="parentText" presStyleLbl="node1" presStyleIdx="4" presStyleCnt="5">
        <dgm:presLayoutVars>
          <dgm:chMax val="0"/>
          <dgm:bulletEnabled val="1"/>
        </dgm:presLayoutVars>
      </dgm:prSet>
      <dgm:spPr/>
      <dgm:t>
        <a:bodyPr/>
        <a:lstStyle/>
        <a:p>
          <a:endParaRPr lang="en-US"/>
        </a:p>
      </dgm:t>
    </dgm:pt>
    <dgm:pt modelId="{8A18B9C4-19C6-4F6F-9CE8-4CB1529AEA6E}" type="pres">
      <dgm:prSet presAssocID="{5687E1A0-342B-4D3B-B917-137C2514DF7D}" presName="negativeSpace" presStyleCnt="0"/>
      <dgm:spPr/>
    </dgm:pt>
    <dgm:pt modelId="{362496B7-7F21-4C03-BE0B-2FE02831CE25}" type="pres">
      <dgm:prSet presAssocID="{5687E1A0-342B-4D3B-B917-137C2514DF7D}" presName="childText" presStyleLbl="conFgAcc1" presStyleIdx="4" presStyleCnt="5" custLinFactNeighborY="-28591">
        <dgm:presLayoutVars>
          <dgm:bulletEnabled val="1"/>
        </dgm:presLayoutVars>
      </dgm:prSet>
      <dgm:spPr/>
    </dgm:pt>
  </dgm:ptLst>
  <dgm:cxnLst>
    <dgm:cxn modelId="{735D5FD1-38E6-420C-9F2A-A44B3A7D1C83}" srcId="{33BE05D1-D18E-4668-BA36-57F2DD63F4A2}" destId="{74048F59-9F3D-4A49-B730-9B79A293097F}" srcOrd="2" destOrd="0" parTransId="{89155E63-893B-4B2F-AC3D-F8513BEEB4CE}" sibTransId="{13F4721C-6EB9-49D9-94AF-B6377C3D2045}"/>
    <dgm:cxn modelId="{D63205BE-A5CF-474D-8513-F1D69587C534}" type="presOf" srcId="{05EAEE4D-E483-423D-AF21-060760D1B3D5}" destId="{7274CF5E-0EBB-42F9-8FE1-FB266C62DF97}" srcOrd="1" destOrd="0" presId="urn:microsoft.com/office/officeart/2005/8/layout/list1"/>
    <dgm:cxn modelId="{848B95CF-9C86-423F-AC91-36AEB1A4A7EA}" type="presOf" srcId="{5687E1A0-342B-4D3B-B917-137C2514DF7D}" destId="{52E48393-A277-4D3F-BE0B-8CC5D3553078}" srcOrd="1" destOrd="0" presId="urn:microsoft.com/office/officeart/2005/8/layout/list1"/>
    <dgm:cxn modelId="{98BF1EB1-D18F-4E9D-BFD9-75501D915053}" type="presOf" srcId="{86C2FACC-CC4A-48A9-9394-BE9A2A11E4EC}" destId="{B970C442-11B9-4EA9-9BF2-F50525BAA659}" srcOrd="1" destOrd="0" presId="urn:microsoft.com/office/officeart/2005/8/layout/list1"/>
    <dgm:cxn modelId="{7FF26ED1-53C7-40AF-9FA0-0EC863C90F84}" type="presOf" srcId="{B9CA7BCF-9B14-4C26-BDD1-B9337CEDE7DD}" destId="{2A956DB7-90D7-4767-9623-A64247096DE4}" srcOrd="1" destOrd="0" presId="urn:microsoft.com/office/officeart/2005/8/layout/list1"/>
    <dgm:cxn modelId="{2327E07F-E800-4F8F-8F2E-903A5D0E440D}" srcId="{33BE05D1-D18E-4668-BA36-57F2DD63F4A2}" destId="{B9CA7BCF-9B14-4C26-BDD1-B9337CEDE7DD}" srcOrd="3" destOrd="0" parTransId="{7179F4F4-4B60-434D-9D97-53BC281F01CF}" sibTransId="{E011DC9E-0EA4-40A3-B0CC-BCD6EDE5402B}"/>
    <dgm:cxn modelId="{B460CB9C-235A-4D1E-BCB6-E27F660240B2}" type="presOf" srcId="{5687E1A0-342B-4D3B-B917-137C2514DF7D}" destId="{34210C15-9502-4724-85F3-E7F75239721B}" srcOrd="0" destOrd="0" presId="urn:microsoft.com/office/officeart/2005/8/layout/list1"/>
    <dgm:cxn modelId="{7494D273-CA28-4C10-A038-D7443309F04B}" type="presOf" srcId="{74048F59-9F3D-4A49-B730-9B79A293097F}" destId="{B90809C5-C342-4C41-B544-4611E2CA7CC1}" srcOrd="0" destOrd="0" presId="urn:microsoft.com/office/officeart/2005/8/layout/list1"/>
    <dgm:cxn modelId="{B37DE826-28C3-4B06-B1BF-0732A1DD12EA}" srcId="{33BE05D1-D18E-4668-BA36-57F2DD63F4A2}" destId="{86C2FACC-CC4A-48A9-9394-BE9A2A11E4EC}" srcOrd="0" destOrd="0" parTransId="{4BD5161F-B429-4485-B86E-56F3C38142A5}" sibTransId="{AC029B4D-EF7F-4E47-8D51-3AA83073D14F}"/>
    <dgm:cxn modelId="{AADFF94D-6F6B-4327-9C70-43879EDC202A}" type="presOf" srcId="{33BE05D1-D18E-4668-BA36-57F2DD63F4A2}" destId="{A5A71A79-CAE2-4DC6-979A-114B1CDA7866}" srcOrd="0" destOrd="0" presId="urn:microsoft.com/office/officeart/2005/8/layout/list1"/>
    <dgm:cxn modelId="{B6D4339D-C14C-4F55-AB44-B8F7085075B3}" type="presOf" srcId="{B9CA7BCF-9B14-4C26-BDD1-B9337CEDE7DD}" destId="{B2DA47FC-505C-489A-A3E7-FE90DB81171B}" srcOrd="0" destOrd="0" presId="urn:microsoft.com/office/officeart/2005/8/layout/list1"/>
    <dgm:cxn modelId="{C9EC7BBE-2806-4833-9735-F4599F54A116}" type="presOf" srcId="{86C2FACC-CC4A-48A9-9394-BE9A2A11E4EC}" destId="{F05C7154-D939-4FCB-9EE7-C951857BBAB9}" srcOrd="0" destOrd="0" presId="urn:microsoft.com/office/officeart/2005/8/layout/list1"/>
    <dgm:cxn modelId="{C6AA9EA4-4416-4712-8E0B-C328E520DFEE}" type="presOf" srcId="{05EAEE4D-E483-423D-AF21-060760D1B3D5}" destId="{E90001A7-C479-4779-8B52-9B2FF7765EE2}" srcOrd="0" destOrd="0" presId="urn:microsoft.com/office/officeart/2005/8/layout/list1"/>
    <dgm:cxn modelId="{56B9A9F4-2810-4979-B6CB-2614AD71A22F}" srcId="{33BE05D1-D18E-4668-BA36-57F2DD63F4A2}" destId="{05EAEE4D-E483-423D-AF21-060760D1B3D5}" srcOrd="1" destOrd="0" parTransId="{0335B3F7-5C52-4239-AA86-3EE3DDF72949}" sibTransId="{CDA9E5BA-EE5A-4403-BD2F-B536ABF8843B}"/>
    <dgm:cxn modelId="{1C5CF48E-7295-4D54-8C27-E21CC16788E5}" type="presOf" srcId="{74048F59-9F3D-4A49-B730-9B79A293097F}" destId="{87AC85A3-C214-47BE-AC54-197C8A9691CA}" srcOrd="1" destOrd="0" presId="urn:microsoft.com/office/officeart/2005/8/layout/list1"/>
    <dgm:cxn modelId="{DCD5D07C-32FA-475A-B46A-0C66E4E7050F}" srcId="{33BE05D1-D18E-4668-BA36-57F2DD63F4A2}" destId="{5687E1A0-342B-4D3B-B917-137C2514DF7D}" srcOrd="4" destOrd="0" parTransId="{A183F169-C015-4BD2-A2CE-28765B6439D3}" sibTransId="{D1A57B7B-4762-4490-BCBA-8E5AEBE22899}"/>
    <dgm:cxn modelId="{3EF8988F-04F6-4CA3-A5CD-7FCAE7AA02F9}" type="presParOf" srcId="{A5A71A79-CAE2-4DC6-979A-114B1CDA7866}" destId="{683CA426-D594-4EE7-B8A1-6BF967F5EEB7}" srcOrd="0" destOrd="0" presId="urn:microsoft.com/office/officeart/2005/8/layout/list1"/>
    <dgm:cxn modelId="{80DE70D9-C0CA-4F7A-9FD0-A69095383F9D}" type="presParOf" srcId="{683CA426-D594-4EE7-B8A1-6BF967F5EEB7}" destId="{F05C7154-D939-4FCB-9EE7-C951857BBAB9}" srcOrd="0" destOrd="0" presId="urn:microsoft.com/office/officeart/2005/8/layout/list1"/>
    <dgm:cxn modelId="{C4DD80A6-8B67-4D3F-A3FD-4AF5C7168ADE}" type="presParOf" srcId="{683CA426-D594-4EE7-B8A1-6BF967F5EEB7}" destId="{B970C442-11B9-4EA9-9BF2-F50525BAA659}" srcOrd="1" destOrd="0" presId="urn:microsoft.com/office/officeart/2005/8/layout/list1"/>
    <dgm:cxn modelId="{1722B3CE-A76C-4407-A623-85736F8905C8}" type="presParOf" srcId="{A5A71A79-CAE2-4DC6-979A-114B1CDA7866}" destId="{3C603BE5-44A4-4004-BD4E-CDE466D1296A}" srcOrd="1" destOrd="0" presId="urn:microsoft.com/office/officeart/2005/8/layout/list1"/>
    <dgm:cxn modelId="{BC1D0672-CCD9-483B-BEFA-0E532C7311B6}" type="presParOf" srcId="{A5A71A79-CAE2-4DC6-979A-114B1CDA7866}" destId="{50BE1107-48D3-4B82-AF81-02B5CB801B88}" srcOrd="2" destOrd="0" presId="urn:microsoft.com/office/officeart/2005/8/layout/list1"/>
    <dgm:cxn modelId="{D9415E81-F014-4F52-864D-7A2CCC5DDFD9}" type="presParOf" srcId="{A5A71A79-CAE2-4DC6-979A-114B1CDA7866}" destId="{F1210F2B-D1E4-4A05-8D25-F9053A190B0E}" srcOrd="3" destOrd="0" presId="urn:microsoft.com/office/officeart/2005/8/layout/list1"/>
    <dgm:cxn modelId="{AA871835-8E6C-47DD-B18E-4C22A63BB0F2}" type="presParOf" srcId="{A5A71A79-CAE2-4DC6-979A-114B1CDA7866}" destId="{3B1D1258-E948-4CF8-BB52-866972963A32}" srcOrd="4" destOrd="0" presId="urn:microsoft.com/office/officeart/2005/8/layout/list1"/>
    <dgm:cxn modelId="{01077AE8-57DF-467A-AA40-7D1755D80395}" type="presParOf" srcId="{3B1D1258-E948-4CF8-BB52-866972963A32}" destId="{E90001A7-C479-4779-8B52-9B2FF7765EE2}" srcOrd="0" destOrd="0" presId="urn:microsoft.com/office/officeart/2005/8/layout/list1"/>
    <dgm:cxn modelId="{A69668A7-C739-4B8D-9830-F88B0D6B7375}" type="presParOf" srcId="{3B1D1258-E948-4CF8-BB52-866972963A32}" destId="{7274CF5E-0EBB-42F9-8FE1-FB266C62DF97}" srcOrd="1" destOrd="0" presId="urn:microsoft.com/office/officeart/2005/8/layout/list1"/>
    <dgm:cxn modelId="{0D93D453-9901-4EAB-AE92-8157C951995B}" type="presParOf" srcId="{A5A71A79-CAE2-4DC6-979A-114B1CDA7866}" destId="{F1D00B48-8723-488D-9351-84EE08009EF4}" srcOrd="5" destOrd="0" presId="urn:microsoft.com/office/officeart/2005/8/layout/list1"/>
    <dgm:cxn modelId="{21AAC886-E71F-4E45-B92B-461A8BB091A4}" type="presParOf" srcId="{A5A71A79-CAE2-4DC6-979A-114B1CDA7866}" destId="{C6477CB4-B85E-4F54-A804-9E4A2C31B3F6}" srcOrd="6" destOrd="0" presId="urn:microsoft.com/office/officeart/2005/8/layout/list1"/>
    <dgm:cxn modelId="{283D104D-E3FD-4684-A95A-24CE54A11FA7}" type="presParOf" srcId="{A5A71A79-CAE2-4DC6-979A-114B1CDA7866}" destId="{0EF96643-15C3-4679-9C71-C32E7D4C4E8C}" srcOrd="7" destOrd="0" presId="urn:microsoft.com/office/officeart/2005/8/layout/list1"/>
    <dgm:cxn modelId="{9B9FB7FC-D49E-4AB2-A3BA-207AC75216A7}" type="presParOf" srcId="{A5A71A79-CAE2-4DC6-979A-114B1CDA7866}" destId="{5AA952B2-AEF8-4618-B780-146BE1C327F4}" srcOrd="8" destOrd="0" presId="urn:microsoft.com/office/officeart/2005/8/layout/list1"/>
    <dgm:cxn modelId="{5E9229F1-48DD-4DDA-8CF6-F79271DFAABF}" type="presParOf" srcId="{5AA952B2-AEF8-4618-B780-146BE1C327F4}" destId="{B90809C5-C342-4C41-B544-4611E2CA7CC1}" srcOrd="0" destOrd="0" presId="urn:microsoft.com/office/officeart/2005/8/layout/list1"/>
    <dgm:cxn modelId="{654EC0AA-9B04-4FFD-88E4-BC92990D7DC9}" type="presParOf" srcId="{5AA952B2-AEF8-4618-B780-146BE1C327F4}" destId="{87AC85A3-C214-47BE-AC54-197C8A9691CA}" srcOrd="1" destOrd="0" presId="urn:microsoft.com/office/officeart/2005/8/layout/list1"/>
    <dgm:cxn modelId="{F91A4A21-53AA-4264-B6E3-6E5C7D705772}" type="presParOf" srcId="{A5A71A79-CAE2-4DC6-979A-114B1CDA7866}" destId="{E167F300-3AD5-412C-8712-971F65188494}" srcOrd="9" destOrd="0" presId="urn:microsoft.com/office/officeart/2005/8/layout/list1"/>
    <dgm:cxn modelId="{68D94E81-DCCB-4BEA-8854-5327BA2622C8}" type="presParOf" srcId="{A5A71A79-CAE2-4DC6-979A-114B1CDA7866}" destId="{56745B45-4C81-4410-A386-5896C816C586}" srcOrd="10" destOrd="0" presId="urn:microsoft.com/office/officeart/2005/8/layout/list1"/>
    <dgm:cxn modelId="{1248B4CF-4FF0-42BE-9706-CAA914C9E73B}" type="presParOf" srcId="{A5A71A79-CAE2-4DC6-979A-114B1CDA7866}" destId="{C3EB4315-D2C5-4EE1-871B-642970169397}" srcOrd="11" destOrd="0" presId="urn:microsoft.com/office/officeart/2005/8/layout/list1"/>
    <dgm:cxn modelId="{5F8DD55D-D5AE-479A-AD07-A0D18AB0B900}" type="presParOf" srcId="{A5A71A79-CAE2-4DC6-979A-114B1CDA7866}" destId="{ABC23949-7B64-449F-BE34-0456CB9CD8EF}" srcOrd="12" destOrd="0" presId="urn:microsoft.com/office/officeart/2005/8/layout/list1"/>
    <dgm:cxn modelId="{C41142D7-AC4B-4180-B3D0-86A500A8F968}" type="presParOf" srcId="{ABC23949-7B64-449F-BE34-0456CB9CD8EF}" destId="{B2DA47FC-505C-489A-A3E7-FE90DB81171B}" srcOrd="0" destOrd="0" presId="urn:microsoft.com/office/officeart/2005/8/layout/list1"/>
    <dgm:cxn modelId="{E6E419DF-088C-484D-9218-93B73FB24D94}" type="presParOf" srcId="{ABC23949-7B64-449F-BE34-0456CB9CD8EF}" destId="{2A956DB7-90D7-4767-9623-A64247096DE4}" srcOrd="1" destOrd="0" presId="urn:microsoft.com/office/officeart/2005/8/layout/list1"/>
    <dgm:cxn modelId="{E13CBC05-DE73-40CD-900E-FA153BF91B4D}" type="presParOf" srcId="{A5A71A79-CAE2-4DC6-979A-114B1CDA7866}" destId="{604D9C74-B32C-4E15-9614-B9F75E3EA2A5}" srcOrd="13" destOrd="0" presId="urn:microsoft.com/office/officeart/2005/8/layout/list1"/>
    <dgm:cxn modelId="{40573FD6-F3D1-437B-A570-DE2D3AD24D3A}" type="presParOf" srcId="{A5A71A79-CAE2-4DC6-979A-114B1CDA7866}" destId="{40EEFEC6-B3CD-4D27-8431-D2A5A6B18809}" srcOrd="14" destOrd="0" presId="urn:microsoft.com/office/officeart/2005/8/layout/list1"/>
    <dgm:cxn modelId="{BBB2ADAB-6A19-4AEA-8508-6DFD9E16CDCC}" type="presParOf" srcId="{A5A71A79-CAE2-4DC6-979A-114B1CDA7866}" destId="{302B18E6-9FA8-4FA6-A8FB-05DEF63AA2CE}" srcOrd="15" destOrd="0" presId="urn:microsoft.com/office/officeart/2005/8/layout/list1"/>
    <dgm:cxn modelId="{BC7689CA-D8EC-4AA7-BCAF-E7B1373C2725}" type="presParOf" srcId="{A5A71A79-CAE2-4DC6-979A-114B1CDA7866}" destId="{B510A976-F5C9-40F9-AB9B-60B30FB27CB1}" srcOrd="16" destOrd="0" presId="urn:microsoft.com/office/officeart/2005/8/layout/list1"/>
    <dgm:cxn modelId="{544AC73A-6D9A-4174-995F-B27320EB1965}" type="presParOf" srcId="{B510A976-F5C9-40F9-AB9B-60B30FB27CB1}" destId="{34210C15-9502-4724-85F3-E7F75239721B}" srcOrd="0" destOrd="0" presId="urn:microsoft.com/office/officeart/2005/8/layout/list1"/>
    <dgm:cxn modelId="{8B4A608B-4959-423E-8CCC-29B4C18918E1}" type="presParOf" srcId="{B510A976-F5C9-40F9-AB9B-60B30FB27CB1}" destId="{52E48393-A277-4D3F-BE0B-8CC5D3553078}" srcOrd="1" destOrd="0" presId="urn:microsoft.com/office/officeart/2005/8/layout/list1"/>
    <dgm:cxn modelId="{5DCFEA85-84D0-473E-A31A-116F5C42E5EE}" type="presParOf" srcId="{A5A71A79-CAE2-4DC6-979A-114B1CDA7866}" destId="{8A18B9C4-19C6-4F6F-9CE8-4CB1529AEA6E}" srcOrd="17" destOrd="0" presId="urn:microsoft.com/office/officeart/2005/8/layout/list1"/>
    <dgm:cxn modelId="{3798812D-ED1F-4CAD-9737-DBF72A74FEC3}" type="presParOf" srcId="{A5A71A79-CAE2-4DC6-979A-114B1CDA7866}" destId="{362496B7-7F21-4C03-BE0B-2FE02831CE25}"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BE05D1-D18E-4668-BA36-57F2DD63F4A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86C2FACC-CC4A-48A9-9394-BE9A2A11E4EC}">
      <dgm:prSet phldrT="[Text]"/>
      <dgm:spPr/>
      <dgm:t>
        <a:bodyPr/>
        <a:lstStyle/>
        <a:p>
          <a:r>
            <a:rPr lang="en-US" dirty="0" smtClean="0"/>
            <a:t>MLS – Expired &amp; 180+ days listings</a:t>
          </a:r>
          <a:endParaRPr lang="en-US" dirty="0"/>
        </a:p>
      </dgm:t>
    </dgm:pt>
    <dgm:pt modelId="{4BD5161F-B429-4485-B86E-56F3C38142A5}" type="parTrans" cxnId="{B37DE826-28C3-4B06-B1BF-0732A1DD12EA}">
      <dgm:prSet/>
      <dgm:spPr/>
      <dgm:t>
        <a:bodyPr/>
        <a:lstStyle/>
        <a:p>
          <a:endParaRPr lang="en-US"/>
        </a:p>
      </dgm:t>
    </dgm:pt>
    <dgm:pt modelId="{AC029B4D-EF7F-4E47-8D51-3AA83073D14F}" type="sibTrans" cxnId="{B37DE826-28C3-4B06-B1BF-0732A1DD12EA}">
      <dgm:prSet/>
      <dgm:spPr/>
      <dgm:t>
        <a:bodyPr/>
        <a:lstStyle/>
        <a:p>
          <a:endParaRPr lang="en-US"/>
        </a:p>
      </dgm:t>
    </dgm:pt>
    <dgm:pt modelId="{05EAEE4D-E483-423D-AF21-060760D1B3D5}">
      <dgm:prSet phldrT="[Text]"/>
      <dgm:spPr/>
      <dgm:t>
        <a:bodyPr/>
        <a:lstStyle/>
        <a:p>
          <a:r>
            <a:rPr lang="en-US" dirty="0" smtClean="0"/>
            <a:t>Landlords who filed for eviction (Court records)</a:t>
          </a:r>
          <a:endParaRPr lang="en-US" dirty="0"/>
        </a:p>
      </dgm:t>
    </dgm:pt>
    <dgm:pt modelId="{0335B3F7-5C52-4239-AA86-3EE3DDF72949}" type="parTrans" cxnId="{56B9A9F4-2810-4979-B6CB-2614AD71A22F}">
      <dgm:prSet/>
      <dgm:spPr/>
      <dgm:t>
        <a:bodyPr/>
        <a:lstStyle/>
        <a:p>
          <a:endParaRPr lang="en-US"/>
        </a:p>
      </dgm:t>
    </dgm:pt>
    <dgm:pt modelId="{CDA9E5BA-EE5A-4403-BD2F-B536ABF8843B}" type="sibTrans" cxnId="{56B9A9F4-2810-4979-B6CB-2614AD71A22F}">
      <dgm:prSet/>
      <dgm:spPr/>
      <dgm:t>
        <a:bodyPr/>
        <a:lstStyle/>
        <a:p>
          <a:endParaRPr lang="en-US"/>
        </a:p>
      </dgm:t>
    </dgm:pt>
    <dgm:pt modelId="{74048F59-9F3D-4A49-B730-9B79A293097F}">
      <dgm:prSet phldrT="[Text]"/>
      <dgm:spPr/>
      <dgm:t>
        <a:bodyPr/>
        <a:lstStyle/>
        <a:p>
          <a:r>
            <a:rPr lang="en-US" dirty="0" smtClean="0"/>
            <a:t>FSBO – For Sale by Owners</a:t>
          </a:r>
          <a:endParaRPr lang="en-US" dirty="0"/>
        </a:p>
      </dgm:t>
    </dgm:pt>
    <dgm:pt modelId="{89155E63-893B-4B2F-AC3D-F8513BEEB4CE}" type="parTrans" cxnId="{735D5FD1-38E6-420C-9F2A-A44B3A7D1C83}">
      <dgm:prSet/>
      <dgm:spPr/>
      <dgm:t>
        <a:bodyPr/>
        <a:lstStyle/>
        <a:p>
          <a:endParaRPr lang="en-US"/>
        </a:p>
      </dgm:t>
    </dgm:pt>
    <dgm:pt modelId="{13F4721C-6EB9-49D9-94AF-B6377C3D2045}" type="sibTrans" cxnId="{735D5FD1-38E6-420C-9F2A-A44B3A7D1C83}">
      <dgm:prSet/>
      <dgm:spPr/>
      <dgm:t>
        <a:bodyPr/>
        <a:lstStyle/>
        <a:p>
          <a:endParaRPr lang="en-US"/>
        </a:p>
      </dgm:t>
    </dgm:pt>
    <dgm:pt modelId="{B9CA7BCF-9B14-4C26-BDD1-B9337CEDE7DD}">
      <dgm:prSet phldrT="[Text]"/>
      <dgm:spPr/>
      <dgm:t>
        <a:bodyPr/>
        <a:lstStyle/>
        <a:p>
          <a:r>
            <a:rPr lang="en-US" dirty="0" smtClean="0"/>
            <a:t>Property Managers or Rental Agents</a:t>
          </a:r>
          <a:endParaRPr lang="en-US" dirty="0"/>
        </a:p>
      </dgm:t>
    </dgm:pt>
    <dgm:pt modelId="{7179F4F4-4B60-434D-9D97-53BC281F01CF}" type="parTrans" cxnId="{2327E07F-E800-4F8F-8F2E-903A5D0E440D}">
      <dgm:prSet/>
      <dgm:spPr/>
      <dgm:t>
        <a:bodyPr/>
        <a:lstStyle/>
        <a:p>
          <a:endParaRPr lang="en-US"/>
        </a:p>
      </dgm:t>
    </dgm:pt>
    <dgm:pt modelId="{E011DC9E-0EA4-40A3-B0CC-BCD6EDE5402B}" type="sibTrans" cxnId="{2327E07F-E800-4F8F-8F2E-903A5D0E440D}">
      <dgm:prSet/>
      <dgm:spPr/>
      <dgm:t>
        <a:bodyPr/>
        <a:lstStyle/>
        <a:p>
          <a:endParaRPr lang="en-US"/>
        </a:p>
      </dgm:t>
    </dgm:pt>
    <dgm:pt modelId="{5687E1A0-342B-4D3B-B917-137C2514DF7D}">
      <dgm:prSet phldrT="[Text]"/>
      <dgm:spPr/>
      <dgm:t>
        <a:bodyPr/>
        <a:lstStyle/>
        <a:p>
          <a:r>
            <a:rPr lang="en-US" dirty="0" smtClean="0"/>
            <a:t>Title Companies</a:t>
          </a:r>
          <a:endParaRPr lang="en-US" dirty="0"/>
        </a:p>
      </dgm:t>
    </dgm:pt>
    <dgm:pt modelId="{A183F169-C015-4BD2-A2CE-28765B6439D3}" type="parTrans" cxnId="{DCD5D07C-32FA-475A-B46A-0C66E4E7050F}">
      <dgm:prSet/>
      <dgm:spPr/>
      <dgm:t>
        <a:bodyPr/>
        <a:lstStyle/>
        <a:p>
          <a:endParaRPr lang="en-US"/>
        </a:p>
      </dgm:t>
    </dgm:pt>
    <dgm:pt modelId="{D1A57B7B-4762-4490-BCBA-8E5AEBE22899}" type="sibTrans" cxnId="{DCD5D07C-32FA-475A-B46A-0C66E4E7050F}">
      <dgm:prSet/>
      <dgm:spPr/>
      <dgm:t>
        <a:bodyPr/>
        <a:lstStyle/>
        <a:p>
          <a:endParaRPr lang="en-US"/>
        </a:p>
      </dgm:t>
    </dgm:pt>
    <dgm:pt modelId="{A5A71A79-CAE2-4DC6-979A-114B1CDA7866}" type="pres">
      <dgm:prSet presAssocID="{33BE05D1-D18E-4668-BA36-57F2DD63F4A2}" presName="linear" presStyleCnt="0">
        <dgm:presLayoutVars>
          <dgm:dir/>
          <dgm:animLvl val="lvl"/>
          <dgm:resizeHandles val="exact"/>
        </dgm:presLayoutVars>
      </dgm:prSet>
      <dgm:spPr/>
      <dgm:t>
        <a:bodyPr/>
        <a:lstStyle/>
        <a:p>
          <a:endParaRPr lang="en-US"/>
        </a:p>
      </dgm:t>
    </dgm:pt>
    <dgm:pt modelId="{683CA426-D594-4EE7-B8A1-6BF967F5EEB7}" type="pres">
      <dgm:prSet presAssocID="{86C2FACC-CC4A-48A9-9394-BE9A2A11E4EC}" presName="parentLin" presStyleCnt="0"/>
      <dgm:spPr/>
    </dgm:pt>
    <dgm:pt modelId="{F05C7154-D939-4FCB-9EE7-C951857BBAB9}" type="pres">
      <dgm:prSet presAssocID="{86C2FACC-CC4A-48A9-9394-BE9A2A11E4EC}" presName="parentLeftMargin" presStyleLbl="node1" presStyleIdx="0" presStyleCnt="5"/>
      <dgm:spPr/>
      <dgm:t>
        <a:bodyPr/>
        <a:lstStyle/>
        <a:p>
          <a:endParaRPr lang="en-US"/>
        </a:p>
      </dgm:t>
    </dgm:pt>
    <dgm:pt modelId="{B970C442-11B9-4EA9-9BF2-F50525BAA659}" type="pres">
      <dgm:prSet presAssocID="{86C2FACC-CC4A-48A9-9394-BE9A2A11E4EC}" presName="parentText" presStyleLbl="node1" presStyleIdx="0" presStyleCnt="5">
        <dgm:presLayoutVars>
          <dgm:chMax val="0"/>
          <dgm:bulletEnabled val="1"/>
        </dgm:presLayoutVars>
      </dgm:prSet>
      <dgm:spPr/>
      <dgm:t>
        <a:bodyPr/>
        <a:lstStyle/>
        <a:p>
          <a:endParaRPr lang="en-US"/>
        </a:p>
      </dgm:t>
    </dgm:pt>
    <dgm:pt modelId="{3C603BE5-44A4-4004-BD4E-CDE466D1296A}" type="pres">
      <dgm:prSet presAssocID="{86C2FACC-CC4A-48A9-9394-BE9A2A11E4EC}" presName="negativeSpace" presStyleCnt="0"/>
      <dgm:spPr/>
    </dgm:pt>
    <dgm:pt modelId="{50BE1107-48D3-4B82-AF81-02B5CB801B88}" type="pres">
      <dgm:prSet presAssocID="{86C2FACC-CC4A-48A9-9394-BE9A2A11E4EC}" presName="childText" presStyleLbl="conFgAcc1" presStyleIdx="0" presStyleCnt="5">
        <dgm:presLayoutVars>
          <dgm:bulletEnabled val="1"/>
        </dgm:presLayoutVars>
      </dgm:prSet>
      <dgm:spPr/>
    </dgm:pt>
    <dgm:pt modelId="{F1210F2B-D1E4-4A05-8D25-F9053A190B0E}" type="pres">
      <dgm:prSet presAssocID="{AC029B4D-EF7F-4E47-8D51-3AA83073D14F}" presName="spaceBetweenRectangles" presStyleCnt="0"/>
      <dgm:spPr/>
    </dgm:pt>
    <dgm:pt modelId="{3B1D1258-E948-4CF8-BB52-866972963A32}" type="pres">
      <dgm:prSet presAssocID="{05EAEE4D-E483-423D-AF21-060760D1B3D5}" presName="parentLin" presStyleCnt="0"/>
      <dgm:spPr/>
    </dgm:pt>
    <dgm:pt modelId="{E90001A7-C479-4779-8B52-9B2FF7765EE2}" type="pres">
      <dgm:prSet presAssocID="{05EAEE4D-E483-423D-AF21-060760D1B3D5}" presName="parentLeftMargin" presStyleLbl="node1" presStyleIdx="0" presStyleCnt="5"/>
      <dgm:spPr/>
      <dgm:t>
        <a:bodyPr/>
        <a:lstStyle/>
        <a:p>
          <a:endParaRPr lang="en-US"/>
        </a:p>
      </dgm:t>
    </dgm:pt>
    <dgm:pt modelId="{7274CF5E-0EBB-42F9-8FE1-FB266C62DF97}" type="pres">
      <dgm:prSet presAssocID="{05EAEE4D-E483-423D-AF21-060760D1B3D5}" presName="parentText" presStyleLbl="node1" presStyleIdx="1" presStyleCnt="5">
        <dgm:presLayoutVars>
          <dgm:chMax val="0"/>
          <dgm:bulletEnabled val="1"/>
        </dgm:presLayoutVars>
      </dgm:prSet>
      <dgm:spPr/>
      <dgm:t>
        <a:bodyPr/>
        <a:lstStyle/>
        <a:p>
          <a:endParaRPr lang="en-US"/>
        </a:p>
      </dgm:t>
    </dgm:pt>
    <dgm:pt modelId="{F1D00B48-8723-488D-9351-84EE08009EF4}" type="pres">
      <dgm:prSet presAssocID="{05EAEE4D-E483-423D-AF21-060760D1B3D5}" presName="negativeSpace" presStyleCnt="0"/>
      <dgm:spPr/>
    </dgm:pt>
    <dgm:pt modelId="{C6477CB4-B85E-4F54-A804-9E4A2C31B3F6}" type="pres">
      <dgm:prSet presAssocID="{05EAEE4D-E483-423D-AF21-060760D1B3D5}" presName="childText" presStyleLbl="conFgAcc1" presStyleIdx="1" presStyleCnt="5">
        <dgm:presLayoutVars>
          <dgm:bulletEnabled val="1"/>
        </dgm:presLayoutVars>
      </dgm:prSet>
      <dgm:spPr/>
    </dgm:pt>
    <dgm:pt modelId="{0EF96643-15C3-4679-9C71-C32E7D4C4E8C}" type="pres">
      <dgm:prSet presAssocID="{CDA9E5BA-EE5A-4403-BD2F-B536ABF8843B}" presName="spaceBetweenRectangles" presStyleCnt="0"/>
      <dgm:spPr/>
    </dgm:pt>
    <dgm:pt modelId="{5AA952B2-AEF8-4618-B780-146BE1C327F4}" type="pres">
      <dgm:prSet presAssocID="{74048F59-9F3D-4A49-B730-9B79A293097F}" presName="parentLin" presStyleCnt="0"/>
      <dgm:spPr/>
    </dgm:pt>
    <dgm:pt modelId="{B90809C5-C342-4C41-B544-4611E2CA7CC1}" type="pres">
      <dgm:prSet presAssocID="{74048F59-9F3D-4A49-B730-9B79A293097F}" presName="parentLeftMargin" presStyleLbl="node1" presStyleIdx="1" presStyleCnt="5"/>
      <dgm:spPr/>
      <dgm:t>
        <a:bodyPr/>
        <a:lstStyle/>
        <a:p>
          <a:endParaRPr lang="en-US"/>
        </a:p>
      </dgm:t>
    </dgm:pt>
    <dgm:pt modelId="{87AC85A3-C214-47BE-AC54-197C8A9691CA}" type="pres">
      <dgm:prSet presAssocID="{74048F59-9F3D-4A49-B730-9B79A293097F}" presName="parentText" presStyleLbl="node1" presStyleIdx="2" presStyleCnt="5">
        <dgm:presLayoutVars>
          <dgm:chMax val="0"/>
          <dgm:bulletEnabled val="1"/>
        </dgm:presLayoutVars>
      </dgm:prSet>
      <dgm:spPr/>
      <dgm:t>
        <a:bodyPr/>
        <a:lstStyle/>
        <a:p>
          <a:endParaRPr lang="en-US"/>
        </a:p>
      </dgm:t>
    </dgm:pt>
    <dgm:pt modelId="{E167F300-3AD5-412C-8712-971F65188494}" type="pres">
      <dgm:prSet presAssocID="{74048F59-9F3D-4A49-B730-9B79A293097F}" presName="negativeSpace" presStyleCnt="0"/>
      <dgm:spPr/>
    </dgm:pt>
    <dgm:pt modelId="{56745B45-4C81-4410-A386-5896C816C586}" type="pres">
      <dgm:prSet presAssocID="{74048F59-9F3D-4A49-B730-9B79A293097F}" presName="childText" presStyleLbl="conFgAcc1" presStyleIdx="2" presStyleCnt="5">
        <dgm:presLayoutVars>
          <dgm:bulletEnabled val="1"/>
        </dgm:presLayoutVars>
      </dgm:prSet>
      <dgm:spPr/>
    </dgm:pt>
    <dgm:pt modelId="{C3EB4315-D2C5-4EE1-871B-642970169397}" type="pres">
      <dgm:prSet presAssocID="{13F4721C-6EB9-49D9-94AF-B6377C3D2045}" presName="spaceBetweenRectangles" presStyleCnt="0"/>
      <dgm:spPr/>
    </dgm:pt>
    <dgm:pt modelId="{ABC23949-7B64-449F-BE34-0456CB9CD8EF}" type="pres">
      <dgm:prSet presAssocID="{B9CA7BCF-9B14-4C26-BDD1-B9337CEDE7DD}" presName="parentLin" presStyleCnt="0"/>
      <dgm:spPr/>
    </dgm:pt>
    <dgm:pt modelId="{B2DA47FC-505C-489A-A3E7-FE90DB81171B}" type="pres">
      <dgm:prSet presAssocID="{B9CA7BCF-9B14-4C26-BDD1-B9337CEDE7DD}" presName="parentLeftMargin" presStyleLbl="node1" presStyleIdx="2" presStyleCnt="5"/>
      <dgm:spPr/>
      <dgm:t>
        <a:bodyPr/>
        <a:lstStyle/>
        <a:p>
          <a:endParaRPr lang="en-US"/>
        </a:p>
      </dgm:t>
    </dgm:pt>
    <dgm:pt modelId="{2A956DB7-90D7-4767-9623-A64247096DE4}" type="pres">
      <dgm:prSet presAssocID="{B9CA7BCF-9B14-4C26-BDD1-B9337CEDE7DD}" presName="parentText" presStyleLbl="node1" presStyleIdx="3" presStyleCnt="5">
        <dgm:presLayoutVars>
          <dgm:chMax val="0"/>
          <dgm:bulletEnabled val="1"/>
        </dgm:presLayoutVars>
      </dgm:prSet>
      <dgm:spPr/>
      <dgm:t>
        <a:bodyPr/>
        <a:lstStyle/>
        <a:p>
          <a:endParaRPr lang="en-US"/>
        </a:p>
      </dgm:t>
    </dgm:pt>
    <dgm:pt modelId="{604D9C74-B32C-4E15-9614-B9F75E3EA2A5}" type="pres">
      <dgm:prSet presAssocID="{B9CA7BCF-9B14-4C26-BDD1-B9337CEDE7DD}" presName="negativeSpace" presStyleCnt="0"/>
      <dgm:spPr/>
    </dgm:pt>
    <dgm:pt modelId="{40EEFEC6-B3CD-4D27-8431-D2A5A6B18809}" type="pres">
      <dgm:prSet presAssocID="{B9CA7BCF-9B14-4C26-BDD1-B9337CEDE7DD}" presName="childText" presStyleLbl="conFgAcc1" presStyleIdx="3" presStyleCnt="5">
        <dgm:presLayoutVars>
          <dgm:bulletEnabled val="1"/>
        </dgm:presLayoutVars>
      </dgm:prSet>
      <dgm:spPr/>
    </dgm:pt>
    <dgm:pt modelId="{302B18E6-9FA8-4FA6-A8FB-05DEF63AA2CE}" type="pres">
      <dgm:prSet presAssocID="{E011DC9E-0EA4-40A3-B0CC-BCD6EDE5402B}" presName="spaceBetweenRectangles" presStyleCnt="0"/>
      <dgm:spPr/>
    </dgm:pt>
    <dgm:pt modelId="{B510A976-F5C9-40F9-AB9B-60B30FB27CB1}" type="pres">
      <dgm:prSet presAssocID="{5687E1A0-342B-4D3B-B917-137C2514DF7D}" presName="parentLin" presStyleCnt="0"/>
      <dgm:spPr/>
    </dgm:pt>
    <dgm:pt modelId="{34210C15-9502-4724-85F3-E7F75239721B}" type="pres">
      <dgm:prSet presAssocID="{5687E1A0-342B-4D3B-B917-137C2514DF7D}" presName="parentLeftMargin" presStyleLbl="node1" presStyleIdx="3" presStyleCnt="5"/>
      <dgm:spPr/>
      <dgm:t>
        <a:bodyPr/>
        <a:lstStyle/>
        <a:p>
          <a:endParaRPr lang="en-US"/>
        </a:p>
      </dgm:t>
    </dgm:pt>
    <dgm:pt modelId="{52E48393-A277-4D3F-BE0B-8CC5D3553078}" type="pres">
      <dgm:prSet presAssocID="{5687E1A0-342B-4D3B-B917-137C2514DF7D}" presName="parentText" presStyleLbl="node1" presStyleIdx="4" presStyleCnt="5">
        <dgm:presLayoutVars>
          <dgm:chMax val="0"/>
          <dgm:bulletEnabled val="1"/>
        </dgm:presLayoutVars>
      </dgm:prSet>
      <dgm:spPr/>
      <dgm:t>
        <a:bodyPr/>
        <a:lstStyle/>
        <a:p>
          <a:endParaRPr lang="en-US"/>
        </a:p>
      </dgm:t>
    </dgm:pt>
    <dgm:pt modelId="{8A18B9C4-19C6-4F6F-9CE8-4CB1529AEA6E}" type="pres">
      <dgm:prSet presAssocID="{5687E1A0-342B-4D3B-B917-137C2514DF7D}" presName="negativeSpace" presStyleCnt="0"/>
      <dgm:spPr/>
    </dgm:pt>
    <dgm:pt modelId="{362496B7-7F21-4C03-BE0B-2FE02831CE25}" type="pres">
      <dgm:prSet presAssocID="{5687E1A0-342B-4D3B-B917-137C2514DF7D}" presName="childText" presStyleLbl="conFgAcc1" presStyleIdx="4" presStyleCnt="5" custLinFactNeighborY="-28591">
        <dgm:presLayoutVars>
          <dgm:bulletEnabled val="1"/>
        </dgm:presLayoutVars>
      </dgm:prSet>
      <dgm:spPr/>
    </dgm:pt>
  </dgm:ptLst>
  <dgm:cxnLst>
    <dgm:cxn modelId="{735D5FD1-38E6-420C-9F2A-A44B3A7D1C83}" srcId="{33BE05D1-D18E-4668-BA36-57F2DD63F4A2}" destId="{74048F59-9F3D-4A49-B730-9B79A293097F}" srcOrd="2" destOrd="0" parTransId="{89155E63-893B-4B2F-AC3D-F8513BEEB4CE}" sibTransId="{13F4721C-6EB9-49D9-94AF-B6377C3D2045}"/>
    <dgm:cxn modelId="{745F8FAF-657F-4145-84E7-F8DE71255D47}" type="presOf" srcId="{86C2FACC-CC4A-48A9-9394-BE9A2A11E4EC}" destId="{F05C7154-D939-4FCB-9EE7-C951857BBAB9}" srcOrd="0" destOrd="0" presId="urn:microsoft.com/office/officeart/2005/8/layout/list1"/>
    <dgm:cxn modelId="{8C14725E-C83C-4BD4-B532-798CDB48FBE1}" type="presOf" srcId="{5687E1A0-342B-4D3B-B917-137C2514DF7D}" destId="{34210C15-9502-4724-85F3-E7F75239721B}" srcOrd="0" destOrd="0" presId="urn:microsoft.com/office/officeart/2005/8/layout/list1"/>
    <dgm:cxn modelId="{37795FBA-88DB-49FA-871D-9150C47B7A6A}" type="presOf" srcId="{86C2FACC-CC4A-48A9-9394-BE9A2A11E4EC}" destId="{B970C442-11B9-4EA9-9BF2-F50525BAA659}" srcOrd="1" destOrd="0" presId="urn:microsoft.com/office/officeart/2005/8/layout/list1"/>
    <dgm:cxn modelId="{95BE157A-50AF-40A6-A58C-1EEC72E2C84E}" type="presOf" srcId="{B9CA7BCF-9B14-4C26-BDD1-B9337CEDE7DD}" destId="{2A956DB7-90D7-4767-9623-A64247096DE4}" srcOrd="1" destOrd="0" presId="urn:microsoft.com/office/officeart/2005/8/layout/list1"/>
    <dgm:cxn modelId="{8CE0FCA0-8639-4C16-A827-17E733C47F21}" type="presOf" srcId="{05EAEE4D-E483-423D-AF21-060760D1B3D5}" destId="{E90001A7-C479-4779-8B52-9B2FF7765EE2}" srcOrd="0" destOrd="0" presId="urn:microsoft.com/office/officeart/2005/8/layout/list1"/>
    <dgm:cxn modelId="{F5E9403A-1927-469C-928F-FE1781F12B08}" type="presOf" srcId="{B9CA7BCF-9B14-4C26-BDD1-B9337CEDE7DD}" destId="{B2DA47FC-505C-489A-A3E7-FE90DB81171B}" srcOrd="0" destOrd="0" presId="urn:microsoft.com/office/officeart/2005/8/layout/list1"/>
    <dgm:cxn modelId="{F47503B8-095C-4287-AF23-5782CE604376}" type="presOf" srcId="{74048F59-9F3D-4A49-B730-9B79A293097F}" destId="{87AC85A3-C214-47BE-AC54-197C8A9691CA}" srcOrd="1" destOrd="0" presId="urn:microsoft.com/office/officeart/2005/8/layout/list1"/>
    <dgm:cxn modelId="{2327E07F-E800-4F8F-8F2E-903A5D0E440D}" srcId="{33BE05D1-D18E-4668-BA36-57F2DD63F4A2}" destId="{B9CA7BCF-9B14-4C26-BDD1-B9337CEDE7DD}" srcOrd="3" destOrd="0" parTransId="{7179F4F4-4B60-434D-9D97-53BC281F01CF}" sibTransId="{E011DC9E-0EA4-40A3-B0CC-BCD6EDE5402B}"/>
    <dgm:cxn modelId="{663DEED1-7732-4E50-B019-2166ACF49785}" type="presOf" srcId="{5687E1A0-342B-4D3B-B917-137C2514DF7D}" destId="{52E48393-A277-4D3F-BE0B-8CC5D3553078}" srcOrd="1" destOrd="0" presId="urn:microsoft.com/office/officeart/2005/8/layout/list1"/>
    <dgm:cxn modelId="{5660D1E2-97C7-4A0A-80A8-706DD9B1070D}" type="presOf" srcId="{05EAEE4D-E483-423D-AF21-060760D1B3D5}" destId="{7274CF5E-0EBB-42F9-8FE1-FB266C62DF97}" srcOrd="1" destOrd="0" presId="urn:microsoft.com/office/officeart/2005/8/layout/list1"/>
    <dgm:cxn modelId="{B37DE826-28C3-4B06-B1BF-0732A1DD12EA}" srcId="{33BE05D1-D18E-4668-BA36-57F2DD63F4A2}" destId="{86C2FACC-CC4A-48A9-9394-BE9A2A11E4EC}" srcOrd="0" destOrd="0" parTransId="{4BD5161F-B429-4485-B86E-56F3C38142A5}" sibTransId="{AC029B4D-EF7F-4E47-8D51-3AA83073D14F}"/>
    <dgm:cxn modelId="{507A4C5C-8906-4F73-B1F7-20E63BCA62A1}" type="presOf" srcId="{74048F59-9F3D-4A49-B730-9B79A293097F}" destId="{B90809C5-C342-4C41-B544-4611E2CA7CC1}" srcOrd="0" destOrd="0" presId="urn:microsoft.com/office/officeart/2005/8/layout/list1"/>
    <dgm:cxn modelId="{765806A7-35E0-40B8-926B-A685ABDB9A55}" type="presOf" srcId="{33BE05D1-D18E-4668-BA36-57F2DD63F4A2}" destId="{A5A71A79-CAE2-4DC6-979A-114B1CDA7866}" srcOrd="0" destOrd="0" presId="urn:microsoft.com/office/officeart/2005/8/layout/list1"/>
    <dgm:cxn modelId="{56B9A9F4-2810-4979-B6CB-2614AD71A22F}" srcId="{33BE05D1-D18E-4668-BA36-57F2DD63F4A2}" destId="{05EAEE4D-E483-423D-AF21-060760D1B3D5}" srcOrd="1" destOrd="0" parTransId="{0335B3F7-5C52-4239-AA86-3EE3DDF72949}" sibTransId="{CDA9E5BA-EE5A-4403-BD2F-B536ABF8843B}"/>
    <dgm:cxn modelId="{DCD5D07C-32FA-475A-B46A-0C66E4E7050F}" srcId="{33BE05D1-D18E-4668-BA36-57F2DD63F4A2}" destId="{5687E1A0-342B-4D3B-B917-137C2514DF7D}" srcOrd="4" destOrd="0" parTransId="{A183F169-C015-4BD2-A2CE-28765B6439D3}" sibTransId="{D1A57B7B-4762-4490-BCBA-8E5AEBE22899}"/>
    <dgm:cxn modelId="{C5BAE640-FA6C-489F-8C09-0E06B91F7DD1}" type="presParOf" srcId="{A5A71A79-CAE2-4DC6-979A-114B1CDA7866}" destId="{683CA426-D594-4EE7-B8A1-6BF967F5EEB7}" srcOrd="0" destOrd="0" presId="urn:microsoft.com/office/officeart/2005/8/layout/list1"/>
    <dgm:cxn modelId="{E62480B8-C45F-44C9-ADE7-11DE9D9D29D3}" type="presParOf" srcId="{683CA426-D594-4EE7-B8A1-6BF967F5EEB7}" destId="{F05C7154-D939-4FCB-9EE7-C951857BBAB9}" srcOrd="0" destOrd="0" presId="urn:microsoft.com/office/officeart/2005/8/layout/list1"/>
    <dgm:cxn modelId="{2E2B5026-50E0-4440-B25A-A10B05314410}" type="presParOf" srcId="{683CA426-D594-4EE7-B8A1-6BF967F5EEB7}" destId="{B970C442-11B9-4EA9-9BF2-F50525BAA659}" srcOrd="1" destOrd="0" presId="urn:microsoft.com/office/officeart/2005/8/layout/list1"/>
    <dgm:cxn modelId="{33C6705C-E192-4B1F-A16B-888CCE7F61B8}" type="presParOf" srcId="{A5A71A79-CAE2-4DC6-979A-114B1CDA7866}" destId="{3C603BE5-44A4-4004-BD4E-CDE466D1296A}" srcOrd="1" destOrd="0" presId="urn:microsoft.com/office/officeart/2005/8/layout/list1"/>
    <dgm:cxn modelId="{1E6E0508-A260-4E6B-986D-680BC33BDA59}" type="presParOf" srcId="{A5A71A79-CAE2-4DC6-979A-114B1CDA7866}" destId="{50BE1107-48D3-4B82-AF81-02B5CB801B88}" srcOrd="2" destOrd="0" presId="urn:microsoft.com/office/officeart/2005/8/layout/list1"/>
    <dgm:cxn modelId="{FCCAFB56-DE27-4D18-B50D-12AE75D5D411}" type="presParOf" srcId="{A5A71A79-CAE2-4DC6-979A-114B1CDA7866}" destId="{F1210F2B-D1E4-4A05-8D25-F9053A190B0E}" srcOrd="3" destOrd="0" presId="urn:microsoft.com/office/officeart/2005/8/layout/list1"/>
    <dgm:cxn modelId="{08184CC4-5D61-423C-AB2C-D4F547E3825D}" type="presParOf" srcId="{A5A71A79-CAE2-4DC6-979A-114B1CDA7866}" destId="{3B1D1258-E948-4CF8-BB52-866972963A32}" srcOrd="4" destOrd="0" presId="urn:microsoft.com/office/officeart/2005/8/layout/list1"/>
    <dgm:cxn modelId="{8AE01D0C-572F-4A7A-B967-AD85DDBF9C7A}" type="presParOf" srcId="{3B1D1258-E948-4CF8-BB52-866972963A32}" destId="{E90001A7-C479-4779-8B52-9B2FF7765EE2}" srcOrd="0" destOrd="0" presId="urn:microsoft.com/office/officeart/2005/8/layout/list1"/>
    <dgm:cxn modelId="{AF9D03FB-AA62-429F-BC3B-23D0BF7E7992}" type="presParOf" srcId="{3B1D1258-E948-4CF8-BB52-866972963A32}" destId="{7274CF5E-0EBB-42F9-8FE1-FB266C62DF97}" srcOrd="1" destOrd="0" presId="urn:microsoft.com/office/officeart/2005/8/layout/list1"/>
    <dgm:cxn modelId="{E8A4992E-E85C-45E2-BA46-48EF1ABB8946}" type="presParOf" srcId="{A5A71A79-CAE2-4DC6-979A-114B1CDA7866}" destId="{F1D00B48-8723-488D-9351-84EE08009EF4}" srcOrd="5" destOrd="0" presId="urn:microsoft.com/office/officeart/2005/8/layout/list1"/>
    <dgm:cxn modelId="{BD407514-4E2F-4001-9D0C-F59ADA41676C}" type="presParOf" srcId="{A5A71A79-CAE2-4DC6-979A-114B1CDA7866}" destId="{C6477CB4-B85E-4F54-A804-9E4A2C31B3F6}" srcOrd="6" destOrd="0" presId="urn:microsoft.com/office/officeart/2005/8/layout/list1"/>
    <dgm:cxn modelId="{608115AA-40AC-4B7A-8F0E-211B3BE56C39}" type="presParOf" srcId="{A5A71A79-CAE2-4DC6-979A-114B1CDA7866}" destId="{0EF96643-15C3-4679-9C71-C32E7D4C4E8C}" srcOrd="7" destOrd="0" presId="urn:microsoft.com/office/officeart/2005/8/layout/list1"/>
    <dgm:cxn modelId="{C83A61C0-8BA5-4ED0-BAC8-E0635ABC7B2A}" type="presParOf" srcId="{A5A71A79-CAE2-4DC6-979A-114B1CDA7866}" destId="{5AA952B2-AEF8-4618-B780-146BE1C327F4}" srcOrd="8" destOrd="0" presId="urn:microsoft.com/office/officeart/2005/8/layout/list1"/>
    <dgm:cxn modelId="{E1F76BAC-35E4-479D-A33F-527FF3975C0A}" type="presParOf" srcId="{5AA952B2-AEF8-4618-B780-146BE1C327F4}" destId="{B90809C5-C342-4C41-B544-4611E2CA7CC1}" srcOrd="0" destOrd="0" presId="urn:microsoft.com/office/officeart/2005/8/layout/list1"/>
    <dgm:cxn modelId="{4A6A16D7-B4B6-4079-A779-B941F7E2A624}" type="presParOf" srcId="{5AA952B2-AEF8-4618-B780-146BE1C327F4}" destId="{87AC85A3-C214-47BE-AC54-197C8A9691CA}" srcOrd="1" destOrd="0" presId="urn:microsoft.com/office/officeart/2005/8/layout/list1"/>
    <dgm:cxn modelId="{C9C95CAD-9335-4C72-8DB9-241D3AB41209}" type="presParOf" srcId="{A5A71A79-CAE2-4DC6-979A-114B1CDA7866}" destId="{E167F300-3AD5-412C-8712-971F65188494}" srcOrd="9" destOrd="0" presId="urn:microsoft.com/office/officeart/2005/8/layout/list1"/>
    <dgm:cxn modelId="{9B27AF4B-B95F-4192-89F7-3670B9CB0E8D}" type="presParOf" srcId="{A5A71A79-CAE2-4DC6-979A-114B1CDA7866}" destId="{56745B45-4C81-4410-A386-5896C816C586}" srcOrd="10" destOrd="0" presId="urn:microsoft.com/office/officeart/2005/8/layout/list1"/>
    <dgm:cxn modelId="{995D93D3-30BB-400E-972F-1BD8D13861B4}" type="presParOf" srcId="{A5A71A79-CAE2-4DC6-979A-114B1CDA7866}" destId="{C3EB4315-D2C5-4EE1-871B-642970169397}" srcOrd="11" destOrd="0" presId="urn:microsoft.com/office/officeart/2005/8/layout/list1"/>
    <dgm:cxn modelId="{7F425FB1-B641-4A86-821C-C2A2A444DD4C}" type="presParOf" srcId="{A5A71A79-CAE2-4DC6-979A-114B1CDA7866}" destId="{ABC23949-7B64-449F-BE34-0456CB9CD8EF}" srcOrd="12" destOrd="0" presId="urn:microsoft.com/office/officeart/2005/8/layout/list1"/>
    <dgm:cxn modelId="{7AAFFA72-74AD-40B5-8A8B-7C40AA5925EF}" type="presParOf" srcId="{ABC23949-7B64-449F-BE34-0456CB9CD8EF}" destId="{B2DA47FC-505C-489A-A3E7-FE90DB81171B}" srcOrd="0" destOrd="0" presId="urn:microsoft.com/office/officeart/2005/8/layout/list1"/>
    <dgm:cxn modelId="{803ED7C8-B604-4E1A-84A8-05A98DF09948}" type="presParOf" srcId="{ABC23949-7B64-449F-BE34-0456CB9CD8EF}" destId="{2A956DB7-90D7-4767-9623-A64247096DE4}" srcOrd="1" destOrd="0" presId="urn:microsoft.com/office/officeart/2005/8/layout/list1"/>
    <dgm:cxn modelId="{23E54C84-E617-4DA3-94B9-E5E336754764}" type="presParOf" srcId="{A5A71A79-CAE2-4DC6-979A-114B1CDA7866}" destId="{604D9C74-B32C-4E15-9614-B9F75E3EA2A5}" srcOrd="13" destOrd="0" presId="urn:microsoft.com/office/officeart/2005/8/layout/list1"/>
    <dgm:cxn modelId="{2F2510B1-FB1E-485F-91A4-9262B8A7D6BA}" type="presParOf" srcId="{A5A71A79-CAE2-4DC6-979A-114B1CDA7866}" destId="{40EEFEC6-B3CD-4D27-8431-D2A5A6B18809}" srcOrd="14" destOrd="0" presId="urn:microsoft.com/office/officeart/2005/8/layout/list1"/>
    <dgm:cxn modelId="{3EFF653C-7B90-4324-8477-E394DADA4F27}" type="presParOf" srcId="{A5A71A79-CAE2-4DC6-979A-114B1CDA7866}" destId="{302B18E6-9FA8-4FA6-A8FB-05DEF63AA2CE}" srcOrd="15" destOrd="0" presId="urn:microsoft.com/office/officeart/2005/8/layout/list1"/>
    <dgm:cxn modelId="{3B3F0DFB-CB14-4F9D-BB84-C317603B1CD8}" type="presParOf" srcId="{A5A71A79-CAE2-4DC6-979A-114B1CDA7866}" destId="{B510A976-F5C9-40F9-AB9B-60B30FB27CB1}" srcOrd="16" destOrd="0" presId="urn:microsoft.com/office/officeart/2005/8/layout/list1"/>
    <dgm:cxn modelId="{3ADE7650-E3B6-4FE2-83D3-A460AA9492E3}" type="presParOf" srcId="{B510A976-F5C9-40F9-AB9B-60B30FB27CB1}" destId="{34210C15-9502-4724-85F3-E7F75239721B}" srcOrd="0" destOrd="0" presId="urn:microsoft.com/office/officeart/2005/8/layout/list1"/>
    <dgm:cxn modelId="{9481F794-EE4A-42BE-962D-8BA8AB6DB68D}" type="presParOf" srcId="{B510A976-F5C9-40F9-AB9B-60B30FB27CB1}" destId="{52E48393-A277-4D3F-BE0B-8CC5D3553078}" srcOrd="1" destOrd="0" presId="urn:microsoft.com/office/officeart/2005/8/layout/list1"/>
    <dgm:cxn modelId="{660A7ADD-1CBE-48AC-BE62-D96EE88F1E8C}" type="presParOf" srcId="{A5A71A79-CAE2-4DC6-979A-114B1CDA7866}" destId="{8A18B9C4-19C6-4F6F-9CE8-4CB1529AEA6E}" srcOrd="17" destOrd="0" presId="urn:microsoft.com/office/officeart/2005/8/layout/list1"/>
    <dgm:cxn modelId="{FD71F158-F087-471E-83EC-E10912989EE2}" type="presParOf" srcId="{A5A71A79-CAE2-4DC6-979A-114B1CDA7866}" destId="{362496B7-7F21-4C03-BE0B-2FE02831CE25}"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BE05D1-D18E-4668-BA36-57F2DD63F4A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86C2FACC-CC4A-48A9-9394-BE9A2A11E4EC}">
      <dgm:prSet phldrT="[Text]"/>
      <dgm:spPr/>
      <dgm:t>
        <a:bodyPr/>
        <a:lstStyle/>
        <a:p>
          <a:r>
            <a:rPr lang="en-US" dirty="0" smtClean="0"/>
            <a:t>Social Media</a:t>
          </a:r>
          <a:endParaRPr lang="en-US" dirty="0"/>
        </a:p>
      </dgm:t>
    </dgm:pt>
    <dgm:pt modelId="{4BD5161F-B429-4485-B86E-56F3C38142A5}" type="parTrans" cxnId="{B37DE826-28C3-4B06-B1BF-0732A1DD12EA}">
      <dgm:prSet/>
      <dgm:spPr/>
      <dgm:t>
        <a:bodyPr/>
        <a:lstStyle/>
        <a:p>
          <a:endParaRPr lang="en-US"/>
        </a:p>
      </dgm:t>
    </dgm:pt>
    <dgm:pt modelId="{AC029B4D-EF7F-4E47-8D51-3AA83073D14F}" type="sibTrans" cxnId="{B37DE826-28C3-4B06-B1BF-0732A1DD12EA}">
      <dgm:prSet/>
      <dgm:spPr/>
      <dgm:t>
        <a:bodyPr/>
        <a:lstStyle/>
        <a:p>
          <a:endParaRPr lang="en-US"/>
        </a:p>
      </dgm:t>
    </dgm:pt>
    <dgm:pt modelId="{05EAEE4D-E483-423D-AF21-060760D1B3D5}">
      <dgm:prSet phldrT="[Text]"/>
      <dgm:spPr/>
      <dgm:t>
        <a:bodyPr/>
        <a:lstStyle/>
        <a:p>
          <a:r>
            <a:rPr lang="en-US" dirty="0" smtClean="0"/>
            <a:t>Condemned Properties (City inspection dept.)</a:t>
          </a:r>
          <a:endParaRPr lang="en-US" dirty="0"/>
        </a:p>
      </dgm:t>
    </dgm:pt>
    <dgm:pt modelId="{0335B3F7-5C52-4239-AA86-3EE3DDF72949}" type="parTrans" cxnId="{56B9A9F4-2810-4979-B6CB-2614AD71A22F}">
      <dgm:prSet/>
      <dgm:spPr/>
      <dgm:t>
        <a:bodyPr/>
        <a:lstStyle/>
        <a:p>
          <a:endParaRPr lang="en-US"/>
        </a:p>
      </dgm:t>
    </dgm:pt>
    <dgm:pt modelId="{CDA9E5BA-EE5A-4403-BD2F-B536ABF8843B}" type="sibTrans" cxnId="{56B9A9F4-2810-4979-B6CB-2614AD71A22F}">
      <dgm:prSet/>
      <dgm:spPr/>
      <dgm:t>
        <a:bodyPr/>
        <a:lstStyle/>
        <a:p>
          <a:endParaRPr lang="en-US"/>
        </a:p>
      </dgm:t>
    </dgm:pt>
    <dgm:pt modelId="{74048F59-9F3D-4A49-B730-9B79A293097F}">
      <dgm:prSet phldrT="[Text]"/>
      <dgm:spPr/>
      <dgm:t>
        <a:bodyPr/>
        <a:lstStyle/>
        <a:p>
          <a:r>
            <a:rPr lang="en-US" dirty="0" smtClean="0"/>
            <a:t>Bandit Signs</a:t>
          </a:r>
          <a:endParaRPr lang="en-US" dirty="0"/>
        </a:p>
      </dgm:t>
    </dgm:pt>
    <dgm:pt modelId="{89155E63-893B-4B2F-AC3D-F8513BEEB4CE}" type="parTrans" cxnId="{735D5FD1-38E6-420C-9F2A-A44B3A7D1C83}">
      <dgm:prSet/>
      <dgm:spPr/>
      <dgm:t>
        <a:bodyPr/>
        <a:lstStyle/>
        <a:p>
          <a:endParaRPr lang="en-US"/>
        </a:p>
      </dgm:t>
    </dgm:pt>
    <dgm:pt modelId="{13F4721C-6EB9-49D9-94AF-B6377C3D2045}" type="sibTrans" cxnId="{735D5FD1-38E6-420C-9F2A-A44B3A7D1C83}">
      <dgm:prSet/>
      <dgm:spPr/>
      <dgm:t>
        <a:bodyPr/>
        <a:lstStyle/>
        <a:p>
          <a:endParaRPr lang="en-US"/>
        </a:p>
      </dgm:t>
    </dgm:pt>
    <dgm:pt modelId="{B9CA7BCF-9B14-4C26-BDD1-B9337CEDE7DD}">
      <dgm:prSet phldrT="[Text]"/>
      <dgm:spPr/>
      <dgm:t>
        <a:bodyPr/>
        <a:lstStyle/>
        <a:p>
          <a:r>
            <a:rPr lang="en-US" dirty="0" smtClean="0"/>
            <a:t>Networking - </a:t>
          </a:r>
          <a:r>
            <a:rPr lang="en-US" dirty="0" err="1" smtClean="0"/>
            <a:t>BirdDogging</a:t>
          </a:r>
          <a:endParaRPr lang="en-US" dirty="0"/>
        </a:p>
      </dgm:t>
    </dgm:pt>
    <dgm:pt modelId="{7179F4F4-4B60-434D-9D97-53BC281F01CF}" type="parTrans" cxnId="{2327E07F-E800-4F8F-8F2E-903A5D0E440D}">
      <dgm:prSet/>
      <dgm:spPr/>
      <dgm:t>
        <a:bodyPr/>
        <a:lstStyle/>
        <a:p>
          <a:endParaRPr lang="en-US"/>
        </a:p>
      </dgm:t>
    </dgm:pt>
    <dgm:pt modelId="{E011DC9E-0EA4-40A3-B0CC-BCD6EDE5402B}" type="sibTrans" cxnId="{2327E07F-E800-4F8F-8F2E-903A5D0E440D}">
      <dgm:prSet/>
      <dgm:spPr/>
      <dgm:t>
        <a:bodyPr/>
        <a:lstStyle/>
        <a:p>
          <a:endParaRPr lang="en-US"/>
        </a:p>
      </dgm:t>
    </dgm:pt>
    <dgm:pt modelId="{5687E1A0-342B-4D3B-B917-137C2514DF7D}">
      <dgm:prSet phldrT="[Text]"/>
      <dgm:spPr/>
      <dgm:t>
        <a:bodyPr/>
        <a:lstStyle/>
        <a:p>
          <a:r>
            <a:rPr lang="en-US" dirty="0" smtClean="0"/>
            <a:t>Retirees/Nursing Homes</a:t>
          </a:r>
          <a:endParaRPr lang="en-US" dirty="0"/>
        </a:p>
      </dgm:t>
    </dgm:pt>
    <dgm:pt modelId="{A183F169-C015-4BD2-A2CE-28765B6439D3}" type="parTrans" cxnId="{DCD5D07C-32FA-475A-B46A-0C66E4E7050F}">
      <dgm:prSet/>
      <dgm:spPr/>
      <dgm:t>
        <a:bodyPr/>
        <a:lstStyle/>
        <a:p>
          <a:endParaRPr lang="en-US"/>
        </a:p>
      </dgm:t>
    </dgm:pt>
    <dgm:pt modelId="{D1A57B7B-4762-4490-BCBA-8E5AEBE22899}" type="sibTrans" cxnId="{DCD5D07C-32FA-475A-B46A-0C66E4E7050F}">
      <dgm:prSet/>
      <dgm:spPr/>
      <dgm:t>
        <a:bodyPr/>
        <a:lstStyle/>
        <a:p>
          <a:endParaRPr lang="en-US"/>
        </a:p>
      </dgm:t>
    </dgm:pt>
    <dgm:pt modelId="{A5A71A79-CAE2-4DC6-979A-114B1CDA7866}" type="pres">
      <dgm:prSet presAssocID="{33BE05D1-D18E-4668-BA36-57F2DD63F4A2}" presName="linear" presStyleCnt="0">
        <dgm:presLayoutVars>
          <dgm:dir/>
          <dgm:animLvl val="lvl"/>
          <dgm:resizeHandles val="exact"/>
        </dgm:presLayoutVars>
      </dgm:prSet>
      <dgm:spPr/>
      <dgm:t>
        <a:bodyPr/>
        <a:lstStyle/>
        <a:p>
          <a:endParaRPr lang="en-US"/>
        </a:p>
      </dgm:t>
    </dgm:pt>
    <dgm:pt modelId="{683CA426-D594-4EE7-B8A1-6BF967F5EEB7}" type="pres">
      <dgm:prSet presAssocID="{86C2FACC-CC4A-48A9-9394-BE9A2A11E4EC}" presName="parentLin" presStyleCnt="0"/>
      <dgm:spPr/>
    </dgm:pt>
    <dgm:pt modelId="{F05C7154-D939-4FCB-9EE7-C951857BBAB9}" type="pres">
      <dgm:prSet presAssocID="{86C2FACC-CC4A-48A9-9394-BE9A2A11E4EC}" presName="parentLeftMargin" presStyleLbl="node1" presStyleIdx="0" presStyleCnt="5"/>
      <dgm:spPr/>
      <dgm:t>
        <a:bodyPr/>
        <a:lstStyle/>
        <a:p>
          <a:endParaRPr lang="en-US"/>
        </a:p>
      </dgm:t>
    </dgm:pt>
    <dgm:pt modelId="{B970C442-11B9-4EA9-9BF2-F50525BAA659}" type="pres">
      <dgm:prSet presAssocID="{86C2FACC-CC4A-48A9-9394-BE9A2A11E4EC}" presName="parentText" presStyleLbl="node1" presStyleIdx="0" presStyleCnt="5">
        <dgm:presLayoutVars>
          <dgm:chMax val="0"/>
          <dgm:bulletEnabled val="1"/>
        </dgm:presLayoutVars>
      </dgm:prSet>
      <dgm:spPr/>
      <dgm:t>
        <a:bodyPr/>
        <a:lstStyle/>
        <a:p>
          <a:endParaRPr lang="en-US"/>
        </a:p>
      </dgm:t>
    </dgm:pt>
    <dgm:pt modelId="{3C603BE5-44A4-4004-BD4E-CDE466D1296A}" type="pres">
      <dgm:prSet presAssocID="{86C2FACC-CC4A-48A9-9394-BE9A2A11E4EC}" presName="negativeSpace" presStyleCnt="0"/>
      <dgm:spPr/>
    </dgm:pt>
    <dgm:pt modelId="{50BE1107-48D3-4B82-AF81-02B5CB801B88}" type="pres">
      <dgm:prSet presAssocID="{86C2FACC-CC4A-48A9-9394-BE9A2A11E4EC}" presName="childText" presStyleLbl="conFgAcc1" presStyleIdx="0" presStyleCnt="5">
        <dgm:presLayoutVars>
          <dgm:bulletEnabled val="1"/>
        </dgm:presLayoutVars>
      </dgm:prSet>
      <dgm:spPr/>
    </dgm:pt>
    <dgm:pt modelId="{F1210F2B-D1E4-4A05-8D25-F9053A190B0E}" type="pres">
      <dgm:prSet presAssocID="{AC029B4D-EF7F-4E47-8D51-3AA83073D14F}" presName="spaceBetweenRectangles" presStyleCnt="0"/>
      <dgm:spPr/>
    </dgm:pt>
    <dgm:pt modelId="{3B1D1258-E948-4CF8-BB52-866972963A32}" type="pres">
      <dgm:prSet presAssocID="{05EAEE4D-E483-423D-AF21-060760D1B3D5}" presName="parentLin" presStyleCnt="0"/>
      <dgm:spPr/>
    </dgm:pt>
    <dgm:pt modelId="{E90001A7-C479-4779-8B52-9B2FF7765EE2}" type="pres">
      <dgm:prSet presAssocID="{05EAEE4D-E483-423D-AF21-060760D1B3D5}" presName="parentLeftMargin" presStyleLbl="node1" presStyleIdx="0" presStyleCnt="5"/>
      <dgm:spPr/>
      <dgm:t>
        <a:bodyPr/>
        <a:lstStyle/>
        <a:p>
          <a:endParaRPr lang="en-US"/>
        </a:p>
      </dgm:t>
    </dgm:pt>
    <dgm:pt modelId="{7274CF5E-0EBB-42F9-8FE1-FB266C62DF97}" type="pres">
      <dgm:prSet presAssocID="{05EAEE4D-E483-423D-AF21-060760D1B3D5}" presName="parentText" presStyleLbl="node1" presStyleIdx="1" presStyleCnt="5">
        <dgm:presLayoutVars>
          <dgm:chMax val="0"/>
          <dgm:bulletEnabled val="1"/>
        </dgm:presLayoutVars>
      </dgm:prSet>
      <dgm:spPr/>
      <dgm:t>
        <a:bodyPr/>
        <a:lstStyle/>
        <a:p>
          <a:endParaRPr lang="en-US"/>
        </a:p>
      </dgm:t>
    </dgm:pt>
    <dgm:pt modelId="{F1D00B48-8723-488D-9351-84EE08009EF4}" type="pres">
      <dgm:prSet presAssocID="{05EAEE4D-E483-423D-AF21-060760D1B3D5}" presName="negativeSpace" presStyleCnt="0"/>
      <dgm:spPr/>
    </dgm:pt>
    <dgm:pt modelId="{C6477CB4-B85E-4F54-A804-9E4A2C31B3F6}" type="pres">
      <dgm:prSet presAssocID="{05EAEE4D-E483-423D-AF21-060760D1B3D5}" presName="childText" presStyleLbl="conFgAcc1" presStyleIdx="1" presStyleCnt="5">
        <dgm:presLayoutVars>
          <dgm:bulletEnabled val="1"/>
        </dgm:presLayoutVars>
      </dgm:prSet>
      <dgm:spPr/>
    </dgm:pt>
    <dgm:pt modelId="{0EF96643-15C3-4679-9C71-C32E7D4C4E8C}" type="pres">
      <dgm:prSet presAssocID="{CDA9E5BA-EE5A-4403-BD2F-B536ABF8843B}" presName="spaceBetweenRectangles" presStyleCnt="0"/>
      <dgm:spPr/>
    </dgm:pt>
    <dgm:pt modelId="{5AA952B2-AEF8-4618-B780-146BE1C327F4}" type="pres">
      <dgm:prSet presAssocID="{74048F59-9F3D-4A49-B730-9B79A293097F}" presName="parentLin" presStyleCnt="0"/>
      <dgm:spPr/>
    </dgm:pt>
    <dgm:pt modelId="{B90809C5-C342-4C41-B544-4611E2CA7CC1}" type="pres">
      <dgm:prSet presAssocID="{74048F59-9F3D-4A49-B730-9B79A293097F}" presName="parentLeftMargin" presStyleLbl="node1" presStyleIdx="1" presStyleCnt="5"/>
      <dgm:spPr/>
      <dgm:t>
        <a:bodyPr/>
        <a:lstStyle/>
        <a:p>
          <a:endParaRPr lang="en-US"/>
        </a:p>
      </dgm:t>
    </dgm:pt>
    <dgm:pt modelId="{87AC85A3-C214-47BE-AC54-197C8A9691CA}" type="pres">
      <dgm:prSet presAssocID="{74048F59-9F3D-4A49-B730-9B79A293097F}" presName="parentText" presStyleLbl="node1" presStyleIdx="2" presStyleCnt="5">
        <dgm:presLayoutVars>
          <dgm:chMax val="0"/>
          <dgm:bulletEnabled val="1"/>
        </dgm:presLayoutVars>
      </dgm:prSet>
      <dgm:spPr/>
      <dgm:t>
        <a:bodyPr/>
        <a:lstStyle/>
        <a:p>
          <a:endParaRPr lang="en-US"/>
        </a:p>
      </dgm:t>
    </dgm:pt>
    <dgm:pt modelId="{E167F300-3AD5-412C-8712-971F65188494}" type="pres">
      <dgm:prSet presAssocID="{74048F59-9F3D-4A49-B730-9B79A293097F}" presName="negativeSpace" presStyleCnt="0"/>
      <dgm:spPr/>
    </dgm:pt>
    <dgm:pt modelId="{56745B45-4C81-4410-A386-5896C816C586}" type="pres">
      <dgm:prSet presAssocID="{74048F59-9F3D-4A49-B730-9B79A293097F}" presName="childText" presStyleLbl="conFgAcc1" presStyleIdx="2" presStyleCnt="5">
        <dgm:presLayoutVars>
          <dgm:bulletEnabled val="1"/>
        </dgm:presLayoutVars>
      </dgm:prSet>
      <dgm:spPr/>
    </dgm:pt>
    <dgm:pt modelId="{C3EB4315-D2C5-4EE1-871B-642970169397}" type="pres">
      <dgm:prSet presAssocID="{13F4721C-6EB9-49D9-94AF-B6377C3D2045}" presName="spaceBetweenRectangles" presStyleCnt="0"/>
      <dgm:spPr/>
    </dgm:pt>
    <dgm:pt modelId="{ABC23949-7B64-449F-BE34-0456CB9CD8EF}" type="pres">
      <dgm:prSet presAssocID="{B9CA7BCF-9B14-4C26-BDD1-B9337CEDE7DD}" presName="parentLin" presStyleCnt="0"/>
      <dgm:spPr/>
    </dgm:pt>
    <dgm:pt modelId="{B2DA47FC-505C-489A-A3E7-FE90DB81171B}" type="pres">
      <dgm:prSet presAssocID="{B9CA7BCF-9B14-4C26-BDD1-B9337CEDE7DD}" presName="parentLeftMargin" presStyleLbl="node1" presStyleIdx="2" presStyleCnt="5"/>
      <dgm:spPr/>
      <dgm:t>
        <a:bodyPr/>
        <a:lstStyle/>
        <a:p>
          <a:endParaRPr lang="en-US"/>
        </a:p>
      </dgm:t>
    </dgm:pt>
    <dgm:pt modelId="{2A956DB7-90D7-4767-9623-A64247096DE4}" type="pres">
      <dgm:prSet presAssocID="{B9CA7BCF-9B14-4C26-BDD1-B9337CEDE7DD}" presName="parentText" presStyleLbl="node1" presStyleIdx="3" presStyleCnt="5">
        <dgm:presLayoutVars>
          <dgm:chMax val="0"/>
          <dgm:bulletEnabled val="1"/>
        </dgm:presLayoutVars>
      </dgm:prSet>
      <dgm:spPr/>
      <dgm:t>
        <a:bodyPr/>
        <a:lstStyle/>
        <a:p>
          <a:endParaRPr lang="en-US"/>
        </a:p>
      </dgm:t>
    </dgm:pt>
    <dgm:pt modelId="{604D9C74-B32C-4E15-9614-B9F75E3EA2A5}" type="pres">
      <dgm:prSet presAssocID="{B9CA7BCF-9B14-4C26-BDD1-B9337CEDE7DD}" presName="negativeSpace" presStyleCnt="0"/>
      <dgm:spPr/>
    </dgm:pt>
    <dgm:pt modelId="{40EEFEC6-B3CD-4D27-8431-D2A5A6B18809}" type="pres">
      <dgm:prSet presAssocID="{B9CA7BCF-9B14-4C26-BDD1-B9337CEDE7DD}" presName="childText" presStyleLbl="conFgAcc1" presStyleIdx="3" presStyleCnt="5">
        <dgm:presLayoutVars>
          <dgm:bulletEnabled val="1"/>
        </dgm:presLayoutVars>
      </dgm:prSet>
      <dgm:spPr/>
    </dgm:pt>
    <dgm:pt modelId="{302B18E6-9FA8-4FA6-A8FB-05DEF63AA2CE}" type="pres">
      <dgm:prSet presAssocID="{E011DC9E-0EA4-40A3-B0CC-BCD6EDE5402B}" presName="spaceBetweenRectangles" presStyleCnt="0"/>
      <dgm:spPr/>
    </dgm:pt>
    <dgm:pt modelId="{B510A976-F5C9-40F9-AB9B-60B30FB27CB1}" type="pres">
      <dgm:prSet presAssocID="{5687E1A0-342B-4D3B-B917-137C2514DF7D}" presName="parentLin" presStyleCnt="0"/>
      <dgm:spPr/>
    </dgm:pt>
    <dgm:pt modelId="{34210C15-9502-4724-85F3-E7F75239721B}" type="pres">
      <dgm:prSet presAssocID="{5687E1A0-342B-4D3B-B917-137C2514DF7D}" presName="parentLeftMargin" presStyleLbl="node1" presStyleIdx="3" presStyleCnt="5"/>
      <dgm:spPr/>
      <dgm:t>
        <a:bodyPr/>
        <a:lstStyle/>
        <a:p>
          <a:endParaRPr lang="en-US"/>
        </a:p>
      </dgm:t>
    </dgm:pt>
    <dgm:pt modelId="{52E48393-A277-4D3F-BE0B-8CC5D3553078}" type="pres">
      <dgm:prSet presAssocID="{5687E1A0-342B-4D3B-B917-137C2514DF7D}" presName="parentText" presStyleLbl="node1" presStyleIdx="4" presStyleCnt="5">
        <dgm:presLayoutVars>
          <dgm:chMax val="0"/>
          <dgm:bulletEnabled val="1"/>
        </dgm:presLayoutVars>
      </dgm:prSet>
      <dgm:spPr/>
      <dgm:t>
        <a:bodyPr/>
        <a:lstStyle/>
        <a:p>
          <a:endParaRPr lang="en-US"/>
        </a:p>
      </dgm:t>
    </dgm:pt>
    <dgm:pt modelId="{8A18B9C4-19C6-4F6F-9CE8-4CB1529AEA6E}" type="pres">
      <dgm:prSet presAssocID="{5687E1A0-342B-4D3B-B917-137C2514DF7D}" presName="negativeSpace" presStyleCnt="0"/>
      <dgm:spPr/>
    </dgm:pt>
    <dgm:pt modelId="{362496B7-7F21-4C03-BE0B-2FE02831CE25}" type="pres">
      <dgm:prSet presAssocID="{5687E1A0-342B-4D3B-B917-137C2514DF7D}" presName="childText" presStyleLbl="conFgAcc1" presStyleIdx="4" presStyleCnt="5" custLinFactNeighborY="-28591">
        <dgm:presLayoutVars>
          <dgm:bulletEnabled val="1"/>
        </dgm:presLayoutVars>
      </dgm:prSet>
      <dgm:spPr/>
    </dgm:pt>
  </dgm:ptLst>
  <dgm:cxnLst>
    <dgm:cxn modelId="{92BB66D9-2122-4405-868B-72174DFB3010}" type="presOf" srcId="{74048F59-9F3D-4A49-B730-9B79A293097F}" destId="{87AC85A3-C214-47BE-AC54-197C8A9691CA}" srcOrd="1" destOrd="0" presId="urn:microsoft.com/office/officeart/2005/8/layout/list1"/>
    <dgm:cxn modelId="{6D997270-74D0-4E41-8138-54BCF2B93CAA}" type="presOf" srcId="{33BE05D1-D18E-4668-BA36-57F2DD63F4A2}" destId="{A5A71A79-CAE2-4DC6-979A-114B1CDA7866}" srcOrd="0" destOrd="0" presId="urn:microsoft.com/office/officeart/2005/8/layout/list1"/>
    <dgm:cxn modelId="{2C549991-A1DB-4128-987F-9014D24A4B57}" type="presOf" srcId="{86C2FACC-CC4A-48A9-9394-BE9A2A11E4EC}" destId="{B970C442-11B9-4EA9-9BF2-F50525BAA659}" srcOrd="1" destOrd="0" presId="urn:microsoft.com/office/officeart/2005/8/layout/list1"/>
    <dgm:cxn modelId="{9B87F94F-47DE-4A54-B205-6BD5E5B579A9}" type="presOf" srcId="{5687E1A0-342B-4D3B-B917-137C2514DF7D}" destId="{34210C15-9502-4724-85F3-E7F75239721B}" srcOrd="0" destOrd="0" presId="urn:microsoft.com/office/officeart/2005/8/layout/list1"/>
    <dgm:cxn modelId="{735D5FD1-38E6-420C-9F2A-A44B3A7D1C83}" srcId="{33BE05D1-D18E-4668-BA36-57F2DD63F4A2}" destId="{74048F59-9F3D-4A49-B730-9B79A293097F}" srcOrd="2" destOrd="0" parTransId="{89155E63-893B-4B2F-AC3D-F8513BEEB4CE}" sibTransId="{13F4721C-6EB9-49D9-94AF-B6377C3D2045}"/>
    <dgm:cxn modelId="{53298516-D8B7-4F2B-AEF6-74693BFA4665}" type="presOf" srcId="{86C2FACC-CC4A-48A9-9394-BE9A2A11E4EC}" destId="{F05C7154-D939-4FCB-9EE7-C951857BBAB9}" srcOrd="0" destOrd="0" presId="urn:microsoft.com/office/officeart/2005/8/layout/list1"/>
    <dgm:cxn modelId="{DCD5D07C-32FA-475A-B46A-0C66E4E7050F}" srcId="{33BE05D1-D18E-4668-BA36-57F2DD63F4A2}" destId="{5687E1A0-342B-4D3B-B917-137C2514DF7D}" srcOrd="4" destOrd="0" parTransId="{A183F169-C015-4BD2-A2CE-28765B6439D3}" sibTransId="{D1A57B7B-4762-4490-BCBA-8E5AEBE22899}"/>
    <dgm:cxn modelId="{32BEF057-015A-4A40-9A91-443698F921E3}" type="presOf" srcId="{B9CA7BCF-9B14-4C26-BDD1-B9337CEDE7DD}" destId="{2A956DB7-90D7-4767-9623-A64247096DE4}" srcOrd="1" destOrd="0" presId="urn:microsoft.com/office/officeart/2005/8/layout/list1"/>
    <dgm:cxn modelId="{B37DE826-28C3-4B06-B1BF-0732A1DD12EA}" srcId="{33BE05D1-D18E-4668-BA36-57F2DD63F4A2}" destId="{86C2FACC-CC4A-48A9-9394-BE9A2A11E4EC}" srcOrd="0" destOrd="0" parTransId="{4BD5161F-B429-4485-B86E-56F3C38142A5}" sibTransId="{AC029B4D-EF7F-4E47-8D51-3AA83073D14F}"/>
    <dgm:cxn modelId="{2327E07F-E800-4F8F-8F2E-903A5D0E440D}" srcId="{33BE05D1-D18E-4668-BA36-57F2DD63F4A2}" destId="{B9CA7BCF-9B14-4C26-BDD1-B9337CEDE7DD}" srcOrd="3" destOrd="0" parTransId="{7179F4F4-4B60-434D-9D97-53BC281F01CF}" sibTransId="{E011DC9E-0EA4-40A3-B0CC-BCD6EDE5402B}"/>
    <dgm:cxn modelId="{8371DB1B-AB08-4BC4-A25F-9EF2BC2F1B30}" type="presOf" srcId="{05EAEE4D-E483-423D-AF21-060760D1B3D5}" destId="{E90001A7-C479-4779-8B52-9B2FF7765EE2}" srcOrd="0" destOrd="0" presId="urn:microsoft.com/office/officeart/2005/8/layout/list1"/>
    <dgm:cxn modelId="{D9B16588-395F-4DBE-9B37-221A71D3DA80}" type="presOf" srcId="{05EAEE4D-E483-423D-AF21-060760D1B3D5}" destId="{7274CF5E-0EBB-42F9-8FE1-FB266C62DF97}" srcOrd="1" destOrd="0" presId="urn:microsoft.com/office/officeart/2005/8/layout/list1"/>
    <dgm:cxn modelId="{576372B5-FE9B-4154-B046-6CF5264EEA64}" type="presOf" srcId="{B9CA7BCF-9B14-4C26-BDD1-B9337CEDE7DD}" destId="{B2DA47FC-505C-489A-A3E7-FE90DB81171B}" srcOrd="0" destOrd="0" presId="urn:microsoft.com/office/officeart/2005/8/layout/list1"/>
    <dgm:cxn modelId="{56B9A9F4-2810-4979-B6CB-2614AD71A22F}" srcId="{33BE05D1-D18E-4668-BA36-57F2DD63F4A2}" destId="{05EAEE4D-E483-423D-AF21-060760D1B3D5}" srcOrd="1" destOrd="0" parTransId="{0335B3F7-5C52-4239-AA86-3EE3DDF72949}" sibTransId="{CDA9E5BA-EE5A-4403-BD2F-B536ABF8843B}"/>
    <dgm:cxn modelId="{42E2924B-F3C9-41F8-A980-652AE90BC52E}" type="presOf" srcId="{5687E1A0-342B-4D3B-B917-137C2514DF7D}" destId="{52E48393-A277-4D3F-BE0B-8CC5D3553078}" srcOrd="1" destOrd="0" presId="urn:microsoft.com/office/officeart/2005/8/layout/list1"/>
    <dgm:cxn modelId="{EADF8C73-94A1-4586-A2E3-535B48ED9E56}" type="presOf" srcId="{74048F59-9F3D-4A49-B730-9B79A293097F}" destId="{B90809C5-C342-4C41-B544-4611E2CA7CC1}" srcOrd="0" destOrd="0" presId="urn:microsoft.com/office/officeart/2005/8/layout/list1"/>
    <dgm:cxn modelId="{D019C148-2355-4DC7-9B0A-F55CE1BAC0EB}" type="presParOf" srcId="{A5A71A79-CAE2-4DC6-979A-114B1CDA7866}" destId="{683CA426-D594-4EE7-B8A1-6BF967F5EEB7}" srcOrd="0" destOrd="0" presId="urn:microsoft.com/office/officeart/2005/8/layout/list1"/>
    <dgm:cxn modelId="{3831964C-9BA5-4259-9CE6-01F3E7419415}" type="presParOf" srcId="{683CA426-D594-4EE7-B8A1-6BF967F5EEB7}" destId="{F05C7154-D939-4FCB-9EE7-C951857BBAB9}" srcOrd="0" destOrd="0" presId="urn:microsoft.com/office/officeart/2005/8/layout/list1"/>
    <dgm:cxn modelId="{EF847BD5-70E7-4C66-8859-135B57368CE6}" type="presParOf" srcId="{683CA426-D594-4EE7-B8A1-6BF967F5EEB7}" destId="{B970C442-11B9-4EA9-9BF2-F50525BAA659}" srcOrd="1" destOrd="0" presId="urn:microsoft.com/office/officeart/2005/8/layout/list1"/>
    <dgm:cxn modelId="{9E6AD593-523E-4B23-8C58-18236F375C7E}" type="presParOf" srcId="{A5A71A79-CAE2-4DC6-979A-114B1CDA7866}" destId="{3C603BE5-44A4-4004-BD4E-CDE466D1296A}" srcOrd="1" destOrd="0" presId="urn:microsoft.com/office/officeart/2005/8/layout/list1"/>
    <dgm:cxn modelId="{89D02DA1-9D7E-4035-B808-EC8DBF235505}" type="presParOf" srcId="{A5A71A79-CAE2-4DC6-979A-114B1CDA7866}" destId="{50BE1107-48D3-4B82-AF81-02B5CB801B88}" srcOrd="2" destOrd="0" presId="urn:microsoft.com/office/officeart/2005/8/layout/list1"/>
    <dgm:cxn modelId="{CB7681E9-43F1-4D28-89DA-47687D631F10}" type="presParOf" srcId="{A5A71A79-CAE2-4DC6-979A-114B1CDA7866}" destId="{F1210F2B-D1E4-4A05-8D25-F9053A190B0E}" srcOrd="3" destOrd="0" presId="urn:microsoft.com/office/officeart/2005/8/layout/list1"/>
    <dgm:cxn modelId="{0C95C936-52C2-4D0E-9BA0-B9C6AE968B9D}" type="presParOf" srcId="{A5A71A79-CAE2-4DC6-979A-114B1CDA7866}" destId="{3B1D1258-E948-4CF8-BB52-866972963A32}" srcOrd="4" destOrd="0" presId="urn:microsoft.com/office/officeart/2005/8/layout/list1"/>
    <dgm:cxn modelId="{6C671360-D0DF-4822-8755-3840B338599F}" type="presParOf" srcId="{3B1D1258-E948-4CF8-BB52-866972963A32}" destId="{E90001A7-C479-4779-8B52-9B2FF7765EE2}" srcOrd="0" destOrd="0" presId="urn:microsoft.com/office/officeart/2005/8/layout/list1"/>
    <dgm:cxn modelId="{171773BD-37DF-444C-BB41-F9DABD80E255}" type="presParOf" srcId="{3B1D1258-E948-4CF8-BB52-866972963A32}" destId="{7274CF5E-0EBB-42F9-8FE1-FB266C62DF97}" srcOrd="1" destOrd="0" presId="urn:microsoft.com/office/officeart/2005/8/layout/list1"/>
    <dgm:cxn modelId="{646FD6B9-9F3C-46F7-B1FC-09FFA3F8ADB9}" type="presParOf" srcId="{A5A71A79-CAE2-4DC6-979A-114B1CDA7866}" destId="{F1D00B48-8723-488D-9351-84EE08009EF4}" srcOrd="5" destOrd="0" presId="urn:microsoft.com/office/officeart/2005/8/layout/list1"/>
    <dgm:cxn modelId="{5D218908-DBCB-4C67-8201-A6FBDD6B98AA}" type="presParOf" srcId="{A5A71A79-CAE2-4DC6-979A-114B1CDA7866}" destId="{C6477CB4-B85E-4F54-A804-9E4A2C31B3F6}" srcOrd="6" destOrd="0" presId="urn:microsoft.com/office/officeart/2005/8/layout/list1"/>
    <dgm:cxn modelId="{20272BDD-88D2-4FBE-B0E8-515340243422}" type="presParOf" srcId="{A5A71A79-CAE2-4DC6-979A-114B1CDA7866}" destId="{0EF96643-15C3-4679-9C71-C32E7D4C4E8C}" srcOrd="7" destOrd="0" presId="urn:microsoft.com/office/officeart/2005/8/layout/list1"/>
    <dgm:cxn modelId="{4B32F0ED-DA78-4E65-9118-71AF50CA231D}" type="presParOf" srcId="{A5A71A79-CAE2-4DC6-979A-114B1CDA7866}" destId="{5AA952B2-AEF8-4618-B780-146BE1C327F4}" srcOrd="8" destOrd="0" presId="urn:microsoft.com/office/officeart/2005/8/layout/list1"/>
    <dgm:cxn modelId="{0E1EE811-BCE1-4FF8-93AC-C0ECE7CC856E}" type="presParOf" srcId="{5AA952B2-AEF8-4618-B780-146BE1C327F4}" destId="{B90809C5-C342-4C41-B544-4611E2CA7CC1}" srcOrd="0" destOrd="0" presId="urn:microsoft.com/office/officeart/2005/8/layout/list1"/>
    <dgm:cxn modelId="{5B88AF57-A307-483D-A5B2-DE6F3350D031}" type="presParOf" srcId="{5AA952B2-AEF8-4618-B780-146BE1C327F4}" destId="{87AC85A3-C214-47BE-AC54-197C8A9691CA}" srcOrd="1" destOrd="0" presId="urn:microsoft.com/office/officeart/2005/8/layout/list1"/>
    <dgm:cxn modelId="{E2E243AF-30B9-4914-A05B-F0CB6C43582B}" type="presParOf" srcId="{A5A71A79-CAE2-4DC6-979A-114B1CDA7866}" destId="{E167F300-3AD5-412C-8712-971F65188494}" srcOrd="9" destOrd="0" presId="urn:microsoft.com/office/officeart/2005/8/layout/list1"/>
    <dgm:cxn modelId="{158EFDA9-479E-423D-88F1-E3329EA50DDC}" type="presParOf" srcId="{A5A71A79-CAE2-4DC6-979A-114B1CDA7866}" destId="{56745B45-4C81-4410-A386-5896C816C586}" srcOrd="10" destOrd="0" presId="urn:microsoft.com/office/officeart/2005/8/layout/list1"/>
    <dgm:cxn modelId="{6997862D-F524-4A98-A69B-11C065344D1A}" type="presParOf" srcId="{A5A71A79-CAE2-4DC6-979A-114B1CDA7866}" destId="{C3EB4315-D2C5-4EE1-871B-642970169397}" srcOrd="11" destOrd="0" presId="urn:microsoft.com/office/officeart/2005/8/layout/list1"/>
    <dgm:cxn modelId="{840E99B8-9AA1-48F2-B860-2C6FB537E40D}" type="presParOf" srcId="{A5A71A79-CAE2-4DC6-979A-114B1CDA7866}" destId="{ABC23949-7B64-449F-BE34-0456CB9CD8EF}" srcOrd="12" destOrd="0" presId="urn:microsoft.com/office/officeart/2005/8/layout/list1"/>
    <dgm:cxn modelId="{E962CC02-7569-429F-B10B-D46150493144}" type="presParOf" srcId="{ABC23949-7B64-449F-BE34-0456CB9CD8EF}" destId="{B2DA47FC-505C-489A-A3E7-FE90DB81171B}" srcOrd="0" destOrd="0" presId="urn:microsoft.com/office/officeart/2005/8/layout/list1"/>
    <dgm:cxn modelId="{4026C85F-941A-456E-8E99-0890591B3066}" type="presParOf" srcId="{ABC23949-7B64-449F-BE34-0456CB9CD8EF}" destId="{2A956DB7-90D7-4767-9623-A64247096DE4}" srcOrd="1" destOrd="0" presId="urn:microsoft.com/office/officeart/2005/8/layout/list1"/>
    <dgm:cxn modelId="{7BF3088F-E70A-495C-A06D-5C55B8B62C57}" type="presParOf" srcId="{A5A71A79-CAE2-4DC6-979A-114B1CDA7866}" destId="{604D9C74-B32C-4E15-9614-B9F75E3EA2A5}" srcOrd="13" destOrd="0" presId="urn:microsoft.com/office/officeart/2005/8/layout/list1"/>
    <dgm:cxn modelId="{28553988-BB50-4D51-AE38-01B2FC3A626B}" type="presParOf" srcId="{A5A71A79-CAE2-4DC6-979A-114B1CDA7866}" destId="{40EEFEC6-B3CD-4D27-8431-D2A5A6B18809}" srcOrd="14" destOrd="0" presId="urn:microsoft.com/office/officeart/2005/8/layout/list1"/>
    <dgm:cxn modelId="{9C99A5EB-AAD0-4AFD-B89E-57AF9BB38B86}" type="presParOf" srcId="{A5A71A79-CAE2-4DC6-979A-114B1CDA7866}" destId="{302B18E6-9FA8-4FA6-A8FB-05DEF63AA2CE}" srcOrd="15" destOrd="0" presId="urn:microsoft.com/office/officeart/2005/8/layout/list1"/>
    <dgm:cxn modelId="{A86772AA-7E99-4070-BC0D-F634EBE2EC71}" type="presParOf" srcId="{A5A71A79-CAE2-4DC6-979A-114B1CDA7866}" destId="{B510A976-F5C9-40F9-AB9B-60B30FB27CB1}" srcOrd="16" destOrd="0" presId="urn:microsoft.com/office/officeart/2005/8/layout/list1"/>
    <dgm:cxn modelId="{043E5CBD-7B9F-4805-945D-7212A9C4B252}" type="presParOf" srcId="{B510A976-F5C9-40F9-AB9B-60B30FB27CB1}" destId="{34210C15-9502-4724-85F3-E7F75239721B}" srcOrd="0" destOrd="0" presId="urn:microsoft.com/office/officeart/2005/8/layout/list1"/>
    <dgm:cxn modelId="{E9ED3915-D150-44DB-8867-FFAD16A6FF57}" type="presParOf" srcId="{B510A976-F5C9-40F9-AB9B-60B30FB27CB1}" destId="{52E48393-A277-4D3F-BE0B-8CC5D3553078}" srcOrd="1" destOrd="0" presId="urn:microsoft.com/office/officeart/2005/8/layout/list1"/>
    <dgm:cxn modelId="{D88D3DC4-10D6-4170-BAB0-A10BA847B30B}" type="presParOf" srcId="{A5A71A79-CAE2-4DC6-979A-114B1CDA7866}" destId="{8A18B9C4-19C6-4F6F-9CE8-4CB1529AEA6E}" srcOrd="17" destOrd="0" presId="urn:microsoft.com/office/officeart/2005/8/layout/list1"/>
    <dgm:cxn modelId="{01D45A72-2F6E-45B6-8067-ACC6F97A4F1D}" type="presParOf" srcId="{A5A71A79-CAE2-4DC6-979A-114B1CDA7866}" destId="{362496B7-7F21-4C03-BE0B-2FE02831CE25}"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E1107-48D3-4B82-AF81-02B5CB801B88}">
      <dsp:nvSpPr>
        <dsp:cNvPr id="0" name=""/>
        <dsp:cNvSpPr/>
      </dsp:nvSpPr>
      <dsp:spPr>
        <a:xfrm>
          <a:off x="0" y="544999"/>
          <a:ext cx="7162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70C442-11B9-4EA9-9BF2-F50525BAA659}">
      <dsp:nvSpPr>
        <dsp:cNvPr id="0" name=""/>
        <dsp:cNvSpPr/>
      </dsp:nvSpPr>
      <dsp:spPr>
        <a:xfrm>
          <a:off x="358140" y="249799"/>
          <a:ext cx="50139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89000">
            <a:lnSpc>
              <a:spcPct val="90000"/>
            </a:lnSpc>
            <a:spcBef>
              <a:spcPct val="0"/>
            </a:spcBef>
            <a:spcAft>
              <a:spcPct val="35000"/>
            </a:spcAft>
          </a:pPr>
          <a:r>
            <a:rPr lang="en-US" sz="2000" kern="1200" dirty="0" smtClean="0"/>
            <a:t>Tired Landlords</a:t>
          </a:r>
          <a:endParaRPr lang="en-US" sz="2000" kern="1200" dirty="0"/>
        </a:p>
      </dsp:txBody>
      <dsp:txXfrm>
        <a:off x="386961" y="278620"/>
        <a:ext cx="4956318" cy="532758"/>
      </dsp:txXfrm>
    </dsp:sp>
    <dsp:sp modelId="{C6477CB4-B85E-4F54-A804-9E4A2C31B3F6}">
      <dsp:nvSpPr>
        <dsp:cNvPr id="0" name=""/>
        <dsp:cNvSpPr/>
      </dsp:nvSpPr>
      <dsp:spPr>
        <a:xfrm>
          <a:off x="0" y="1452199"/>
          <a:ext cx="7162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74CF5E-0EBB-42F9-8FE1-FB266C62DF97}">
      <dsp:nvSpPr>
        <dsp:cNvPr id="0" name=""/>
        <dsp:cNvSpPr/>
      </dsp:nvSpPr>
      <dsp:spPr>
        <a:xfrm>
          <a:off x="358140" y="1156999"/>
          <a:ext cx="50139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89000">
            <a:lnSpc>
              <a:spcPct val="90000"/>
            </a:lnSpc>
            <a:spcBef>
              <a:spcPct val="0"/>
            </a:spcBef>
            <a:spcAft>
              <a:spcPct val="35000"/>
            </a:spcAft>
          </a:pPr>
          <a:r>
            <a:rPr lang="en-US" sz="2000" kern="1200" dirty="0" smtClean="0"/>
            <a:t>Absentee </a:t>
          </a:r>
          <a:r>
            <a:rPr lang="en-US" sz="2000" kern="1200" dirty="0" smtClean="0"/>
            <a:t>Owners</a:t>
          </a:r>
          <a:endParaRPr lang="en-US" sz="2000" kern="1200" dirty="0"/>
        </a:p>
      </dsp:txBody>
      <dsp:txXfrm>
        <a:off x="386961" y="1185820"/>
        <a:ext cx="4956318" cy="532758"/>
      </dsp:txXfrm>
    </dsp:sp>
    <dsp:sp modelId="{56745B45-4C81-4410-A386-5896C816C586}">
      <dsp:nvSpPr>
        <dsp:cNvPr id="0" name=""/>
        <dsp:cNvSpPr/>
      </dsp:nvSpPr>
      <dsp:spPr>
        <a:xfrm>
          <a:off x="0" y="2359400"/>
          <a:ext cx="7162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AC85A3-C214-47BE-AC54-197C8A9691CA}">
      <dsp:nvSpPr>
        <dsp:cNvPr id="0" name=""/>
        <dsp:cNvSpPr/>
      </dsp:nvSpPr>
      <dsp:spPr>
        <a:xfrm>
          <a:off x="358140" y="2064199"/>
          <a:ext cx="50139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89000">
            <a:lnSpc>
              <a:spcPct val="90000"/>
            </a:lnSpc>
            <a:spcBef>
              <a:spcPct val="0"/>
            </a:spcBef>
            <a:spcAft>
              <a:spcPct val="35000"/>
            </a:spcAft>
          </a:pPr>
          <a:r>
            <a:rPr lang="en-US" sz="2000" kern="1200" dirty="0" smtClean="0"/>
            <a:t>Elderly Owners</a:t>
          </a:r>
          <a:endParaRPr lang="en-US" sz="2000" kern="1200" dirty="0"/>
        </a:p>
      </dsp:txBody>
      <dsp:txXfrm>
        <a:off x="386961" y="2093020"/>
        <a:ext cx="4956318" cy="532758"/>
      </dsp:txXfrm>
    </dsp:sp>
    <dsp:sp modelId="{40EEFEC6-B3CD-4D27-8431-D2A5A6B18809}">
      <dsp:nvSpPr>
        <dsp:cNvPr id="0" name=""/>
        <dsp:cNvSpPr/>
      </dsp:nvSpPr>
      <dsp:spPr>
        <a:xfrm>
          <a:off x="0" y="3266599"/>
          <a:ext cx="7162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956DB7-90D7-4767-9623-A64247096DE4}">
      <dsp:nvSpPr>
        <dsp:cNvPr id="0" name=""/>
        <dsp:cNvSpPr/>
      </dsp:nvSpPr>
      <dsp:spPr>
        <a:xfrm>
          <a:off x="358140" y="2971400"/>
          <a:ext cx="50139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89000">
            <a:lnSpc>
              <a:spcPct val="90000"/>
            </a:lnSpc>
            <a:spcBef>
              <a:spcPct val="0"/>
            </a:spcBef>
            <a:spcAft>
              <a:spcPct val="35000"/>
            </a:spcAft>
          </a:pPr>
          <a:r>
            <a:rPr lang="en-US" sz="2000" kern="1200" dirty="0" smtClean="0"/>
            <a:t>‘Free &amp; Clear’ Properties</a:t>
          </a:r>
          <a:endParaRPr lang="en-US" sz="2000" kern="1200" dirty="0"/>
        </a:p>
      </dsp:txBody>
      <dsp:txXfrm>
        <a:off x="386961" y="3000221"/>
        <a:ext cx="4956318" cy="532758"/>
      </dsp:txXfrm>
    </dsp:sp>
    <dsp:sp modelId="{362496B7-7F21-4C03-BE0B-2FE02831CE25}">
      <dsp:nvSpPr>
        <dsp:cNvPr id="0" name=""/>
        <dsp:cNvSpPr/>
      </dsp:nvSpPr>
      <dsp:spPr>
        <a:xfrm>
          <a:off x="0" y="4089399"/>
          <a:ext cx="7162800" cy="5040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E48393-A277-4D3F-BE0B-8CC5D3553078}">
      <dsp:nvSpPr>
        <dsp:cNvPr id="0" name=""/>
        <dsp:cNvSpPr/>
      </dsp:nvSpPr>
      <dsp:spPr>
        <a:xfrm>
          <a:off x="358140" y="3878600"/>
          <a:ext cx="5013960" cy="59040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89000">
            <a:lnSpc>
              <a:spcPct val="90000"/>
            </a:lnSpc>
            <a:spcBef>
              <a:spcPct val="0"/>
            </a:spcBef>
            <a:spcAft>
              <a:spcPct val="35000"/>
            </a:spcAft>
          </a:pPr>
          <a:r>
            <a:rPr lang="en-US" sz="2000" kern="1200" dirty="0" smtClean="0"/>
            <a:t>Motivated by circumstances (i.e. relocating)</a:t>
          </a:r>
          <a:endParaRPr lang="en-US" sz="2000" kern="1200" dirty="0"/>
        </a:p>
      </dsp:txBody>
      <dsp:txXfrm>
        <a:off x="386961" y="3907421"/>
        <a:ext cx="495631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E1107-48D3-4B82-AF81-02B5CB801B88}">
      <dsp:nvSpPr>
        <dsp:cNvPr id="0" name=""/>
        <dsp:cNvSpPr/>
      </dsp:nvSpPr>
      <dsp:spPr>
        <a:xfrm>
          <a:off x="0" y="73687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70C442-11B9-4EA9-9BF2-F50525BAA659}">
      <dsp:nvSpPr>
        <dsp:cNvPr id="0" name=""/>
        <dsp:cNvSpPr/>
      </dsp:nvSpPr>
      <dsp:spPr>
        <a:xfrm>
          <a:off x="358140" y="47119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“Out of Town” Owners</a:t>
          </a:r>
          <a:endParaRPr lang="en-US" sz="1800" kern="1200" dirty="0"/>
        </a:p>
      </dsp:txBody>
      <dsp:txXfrm>
        <a:off x="384079" y="497138"/>
        <a:ext cx="4962082" cy="479482"/>
      </dsp:txXfrm>
    </dsp:sp>
    <dsp:sp modelId="{C6477CB4-B85E-4F54-A804-9E4A2C31B3F6}">
      <dsp:nvSpPr>
        <dsp:cNvPr id="0" name=""/>
        <dsp:cNvSpPr/>
      </dsp:nvSpPr>
      <dsp:spPr>
        <a:xfrm>
          <a:off x="0" y="155335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74CF5E-0EBB-42F9-8FE1-FB266C62DF97}">
      <dsp:nvSpPr>
        <dsp:cNvPr id="0" name=""/>
        <dsp:cNvSpPr/>
      </dsp:nvSpPr>
      <dsp:spPr>
        <a:xfrm>
          <a:off x="358140" y="128767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Owned the Property for 10+ Years</a:t>
          </a:r>
          <a:endParaRPr lang="en-US" sz="1800" kern="1200" dirty="0"/>
        </a:p>
      </dsp:txBody>
      <dsp:txXfrm>
        <a:off x="384079" y="1313618"/>
        <a:ext cx="4962082" cy="479482"/>
      </dsp:txXfrm>
    </dsp:sp>
    <dsp:sp modelId="{56745B45-4C81-4410-A386-5896C816C586}">
      <dsp:nvSpPr>
        <dsp:cNvPr id="0" name=""/>
        <dsp:cNvSpPr/>
      </dsp:nvSpPr>
      <dsp:spPr>
        <a:xfrm>
          <a:off x="0" y="236983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AC85A3-C214-47BE-AC54-197C8A9691CA}">
      <dsp:nvSpPr>
        <dsp:cNvPr id="0" name=""/>
        <dsp:cNvSpPr/>
      </dsp:nvSpPr>
      <dsp:spPr>
        <a:xfrm>
          <a:off x="358140" y="210415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Tax Delinquent Properties (Collector of Revenue)</a:t>
          </a:r>
          <a:endParaRPr lang="en-US" sz="1800" kern="1200" dirty="0"/>
        </a:p>
      </dsp:txBody>
      <dsp:txXfrm>
        <a:off x="384079" y="2130098"/>
        <a:ext cx="4962082" cy="479482"/>
      </dsp:txXfrm>
    </dsp:sp>
    <dsp:sp modelId="{40EEFEC6-B3CD-4D27-8431-D2A5A6B18809}">
      <dsp:nvSpPr>
        <dsp:cNvPr id="0" name=""/>
        <dsp:cNvSpPr/>
      </dsp:nvSpPr>
      <dsp:spPr>
        <a:xfrm>
          <a:off x="0" y="3186320"/>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956DB7-90D7-4767-9623-A64247096DE4}">
      <dsp:nvSpPr>
        <dsp:cNvPr id="0" name=""/>
        <dsp:cNvSpPr/>
      </dsp:nvSpPr>
      <dsp:spPr>
        <a:xfrm>
          <a:off x="358140" y="292063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Probate Properties (Obituaries) (Legal Paper)</a:t>
          </a:r>
          <a:endParaRPr lang="en-US" sz="1800" kern="1200" dirty="0"/>
        </a:p>
      </dsp:txBody>
      <dsp:txXfrm>
        <a:off x="384079" y="2946578"/>
        <a:ext cx="4962082" cy="479482"/>
      </dsp:txXfrm>
    </dsp:sp>
    <dsp:sp modelId="{362496B7-7F21-4C03-BE0B-2FE02831CE25}">
      <dsp:nvSpPr>
        <dsp:cNvPr id="0" name=""/>
        <dsp:cNvSpPr/>
      </dsp:nvSpPr>
      <dsp:spPr>
        <a:xfrm>
          <a:off x="0" y="392683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E48393-A277-4D3F-BE0B-8CC5D3553078}">
      <dsp:nvSpPr>
        <dsp:cNvPr id="0" name=""/>
        <dsp:cNvSpPr/>
      </dsp:nvSpPr>
      <dsp:spPr>
        <a:xfrm>
          <a:off x="358140" y="3737120"/>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Divorce Filings (Legal Paper)</a:t>
          </a:r>
          <a:endParaRPr lang="en-US" sz="1800" kern="1200" dirty="0"/>
        </a:p>
      </dsp:txBody>
      <dsp:txXfrm>
        <a:off x="384079" y="3763059"/>
        <a:ext cx="4962082"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E1107-48D3-4B82-AF81-02B5CB801B88}">
      <dsp:nvSpPr>
        <dsp:cNvPr id="0" name=""/>
        <dsp:cNvSpPr/>
      </dsp:nvSpPr>
      <dsp:spPr>
        <a:xfrm>
          <a:off x="0" y="73687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70C442-11B9-4EA9-9BF2-F50525BAA659}">
      <dsp:nvSpPr>
        <dsp:cNvPr id="0" name=""/>
        <dsp:cNvSpPr/>
      </dsp:nvSpPr>
      <dsp:spPr>
        <a:xfrm>
          <a:off x="358140" y="47119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MLS – Expired &amp; 180+ days listings</a:t>
          </a:r>
          <a:endParaRPr lang="en-US" sz="1800" kern="1200" dirty="0"/>
        </a:p>
      </dsp:txBody>
      <dsp:txXfrm>
        <a:off x="384079" y="497138"/>
        <a:ext cx="4962082" cy="479482"/>
      </dsp:txXfrm>
    </dsp:sp>
    <dsp:sp modelId="{C6477CB4-B85E-4F54-A804-9E4A2C31B3F6}">
      <dsp:nvSpPr>
        <dsp:cNvPr id="0" name=""/>
        <dsp:cNvSpPr/>
      </dsp:nvSpPr>
      <dsp:spPr>
        <a:xfrm>
          <a:off x="0" y="155335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74CF5E-0EBB-42F9-8FE1-FB266C62DF97}">
      <dsp:nvSpPr>
        <dsp:cNvPr id="0" name=""/>
        <dsp:cNvSpPr/>
      </dsp:nvSpPr>
      <dsp:spPr>
        <a:xfrm>
          <a:off x="358140" y="128767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Landlords who filed for eviction (Court records)</a:t>
          </a:r>
          <a:endParaRPr lang="en-US" sz="1800" kern="1200" dirty="0"/>
        </a:p>
      </dsp:txBody>
      <dsp:txXfrm>
        <a:off x="384079" y="1313618"/>
        <a:ext cx="4962082" cy="479482"/>
      </dsp:txXfrm>
    </dsp:sp>
    <dsp:sp modelId="{56745B45-4C81-4410-A386-5896C816C586}">
      <dsp:nvSpPr>
        <dsp:cNvPr id="0" name=""/>
        <dsp:cNvSpPr/>
      </dsp:nvSpPr>
      <dsp:spPr>
        <a:xfrm>
          <a:off x="0" y="236983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AC85A3-C214-47BE-AC54-197C8A9691CA}">
      <dsp:nvSpPr>
        <dsp:cNvPr id="0" name=""/>
        <dsp:cNvSpPr/>
      </dsp:nvSpPr>
      <dsp:spPr>
        <a:xfrm>
          <a:off x="358140" y="210415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FSBO – For Sale by Owners</a:t>
          </a:r>
          <a:endParaRPr lang="en-US" sz="1800" kern="1200" dirty="0"/>
        </a:p>
      </dsp:txBody>
      <dsp:txXfrm>
        <a:off x="384079" y="2130098"/>
        <a:ext cx="4962082" cy="479482"/>
      </dsp:txXfrm>
    </dsp:sp>
    <dsp:sp modelId="{40EEFEC6-B3CD-4D27-8431-D2A5A6B18809}">
      <dsp:nvSpPr>
        <dsp:cNvPr id="0" name=""/>
        <dsp:cNvSpPr/>
      </dsp:nvSpPr>
      <dsp:spPr>
        <a:xfrm>
          <a:off x="0" y="3186320"/>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956DB7-90D7-4767-9623-A64247096DE4}">
      <dsp:nvSpPr>
        <dsp:cNvPr id="0" name=""/>
        <dsp:cNvSpPr/>
      </dsp:nvSpPr>
      <dsp:spPr>
        <a:xfrm>
          <a:off x="358140" y="2920639"/>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Property Managers or Rental Agents</a:t>
          </a:r>
          <a:endParaRPr lang="en-US" sz="1800" kern="1200" dirty="0"/>
        </a:p>
      </dsp:txBody>
      <dsp:txXfrm>
        <a:off x="384079" y="2946578"/>
        <a:ext cx="4962082" cy="479482"/>
      </dsp:txXfrm>
    </dsp:sp>
    <dsp:sp modelId="{362496B7-7F21-4C03-BE0B-2FE02831CE25}">
      <dsp:nvSpPr>
        <dsp:cNvPr id="0" name=""/>
        <dsp:cNvSpPr/>
      </dsp:nvSpPr>
      <dsp:spPr>
        <a:xfrm>
          <a:off x="0" y="3926839"/>
          <a:ext cx="7162800" cy="4536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E48393-A277-4D3F-BE0B-8CC5D3553078}">
      <dsp:nvSpPr>
        <dsp:cNvPr id="0" name=""/>
        <dsp:cNvSpPr/>
      </dsp:nvSpPr>
      <dsp:spPr>
        <a:xfrm>
          <a:off x="358140" y="3737120"/>
          <a:ext cx="5013960" cy="53136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00100">
            <a:lnSpc>
              <a:spcPct val="90000"/>
            </a:lnSpc>
            <a:spcBef>
              <a:spcPct val="0"/>
            </a:spcBef>
            <a:spcAft>
              <a:spcPct val="35000"/>
            </a:spcAft>
          </a:pPr>
          <a:r>
            <a:rPr lang="en-US" sz="1800" kern="1200" dirty="0" smtClean="0"/>
            <a:t>Title Companies</a:t>
          </a:r>
          <a:endParaRPr lang="en-US" sz="1800" kern="1200" dirty="0"/>
        </a:p>
      </dsp:txBody>
      <dsp:txXfrm>
        <a:off x="384079" y="3763059"/>
        <a:ext cx="4962082"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E1107-48D3-4B82-AF81-02B5CB801B88}">
      <dsp:nvSpPr>
        <dsp:cNvPr id="0" name=""/>
        <dsp:cNvSpPr/>
      </dsp:nvSpPr>
      <dsp:spPr>
        <a:xfrm>
          <a:off x="0" y="640939"/>
          <a:ext cx="7162800" cy="4788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70C442-11B9-4EA9-9BF2-F50525BAA659}">
      <dsp:nvSpPr>
        <dsp:cNvPr id="0" name=""/>
        <dsp:cNvSpPr/>
      </dsp:nvSpPr>
      <dsp:spPr>
        <a:xfrm>
          <a:off x="358140" y="360499"/>
          <a:ext cx="5013960" cy="56088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44550">
            <a:lnSpc>
              <a:spcPct val="90000"/>
            </a:lnSpc>
            <a:spcBef>
              <a:spcPct val="0"/>
            </a:spcBef>
            <a:spcAft>
              <a:spcPct val="35000"/>
            </a:spcAft>
          </a:pPr>
          <a:r>
            <a:rPr lang="en-US" sz="1900" kern="1200" dirty="0" smtClean="0"/>
            <a:t>Social Media</a:t>
          </a:r>
          <a:endParaRPr lang="en-US" sz="1900" kern="1200" dirty="0"/>
        </a:p>
      </dsp:txBody>
      <dsp:txXfrm>
        <a:off x="385520" y="387879"/>
        <a:ext cx="4959200" cy="506120"/>
      </dsp:txXfrm>
    </dsp:sp>
    <dsp:sp modelId="{C6477CB4-B85E-4F54-A804-9E4A2C31B3F6}">
      <dsp:nvSpPr>
        <dsp:cNvPr id="0" name=""/>
        <dsp:cNvSpPr/>
      </dsp:nvSpPr>
      <dsp:spPr>
        <a:xfrm>
          <a:off x="0" y="1502780"/>
          <a:ext cx="7162800" cy="4788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74CF5E-0EBB-42F9-8FE1-FB266C62DF97}">
      <dsp:nvSpPr>
        <dsp:cNvPr id="0" name=""/>
        <dsp:cNvSpPr/>
      </dsp:nvSpPr>
      <dsp:spPr>
        <a:xfrm>
          <a:off x="358140" y="1222340"/>
          <a:ext cx="5013960" cy="56088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44550">
            <a:lnSpc>
              <a:spcPct val="90000"/>
            </a:lnSpc>
            <a:spcBef>
              <a:spcPct val="0"/>
            </a:spcBef>
            <a:spcAft>
              <a:spcPct val="35000"/>
            </a:spcAft>
          </a:pPr>
          <a:r>
            <a:rPr lang="en-US" sz="1900" kern="1200" dirty="0" smtClean="0"/>
            <a:t>Condemned Properties (City inspection dept.)</a:t>
          </a:r>
          <a:endParaRPr lang="en-US" sz="1900" kern="1200" dirty="0"/>
        </a:p>
      </dsp:txBody>
      <dsp:txXfrm>
        <a:off x="385520" y="1249720"/>
        <a:ext cx="4959200" cy="506120"/>
      </dsp:txXfrm>
    </dsp:sp>
    <dsp:sp modelId="{56745B45-4C81-4410-A386-5896C816C586}">
      <dsp:nvSpPr>
        <dsp:cNvPr id="0" name=""/>
        <dsp:cNvSpPr/>
      </dsp:nvSpPr>
      <dsp:spPr>
        <a:xfrm>
          <a:off x="0" y="2364620"/>
          <a:ext cx="7162800" cy="4788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AC85A3-C214-47BE-AC54-197C8A9691CA}">
      <dsp:nvSpPr>
        <dsp:cNvPr id="0" name=""/>
        <dsp:cNvSpPr/>
      </dsp:nvSpPr>
      <dsp:spPr>
        <a:xfrm>
          <a:off x="358140" y="2084180"/>
          <a:ext cx="5013960" cy="56088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44550">
            <a:lnSpc>
              <a:spcPct val="90000"/>
            </a:lnSpc>
            <a:spcBef>
              <a:spcPct val="0"/>
            </a:spcBef>
            <a:spcAft>
              <a:spcPct val="35000"/>
            </a:spcAft>
          </a:pPr>
          <a:r>
            <a:rPr lang="en-US" sz="1900" kern="1200" dirty="0" smtClean="0"/>
            <a:t>Bandit Signs</a:t>
          </a:r>
          <a:endParaRPr lang="en-US" sz="1900" kern="1200" dirty="0"/>
        </a:p>
      </dsp:txBody>
      <dsp:txXfrm>
        <a:off x="385520" y="2111560"/>
        <a:ext cx="4959200" cy="506120"/>
      </dsp:txXfrm>
    </dsp:sp>
    <dsp:sp modelId="{40EEFEC6-B3CD-4D27-8431-D2A5A6B18809}">
      <dsp:nvSpPr>
        <dsp:cNvPr id="0" name=""/>
        <dsp:cNvSpPr/>
      </dsp:nvSpPr>
      <dsp:spPr>
        <a:xfrm>
          <a:off x="0" y="3226460"/>
          <a:ext cx="7162800" cy="4788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956DB7-90D7-4767-9623-A64247096DE4}">
      <dsp:nvSpPr>
        <dsp:cNvPr id="0" name=""/>
        <dsp:cNvSpPr/>
      </dsp:nvSpPr>
      <dsp:spPr>
        <a:xfrm>
          <a:off x="358140" y="2946020"/>
          <a:ext cx="5013960" cy="56088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44550">
            <a:lnSpc>
              <a:spcPct val="90000"/>
            </a:lnSpc>
            <a:spcBef>
              <a:spcPct val="0"/>
            </a:spcBef>
            <a:spcAft>
              <a:spcPct val="35000"/>
            </a:spcAft>
          </a:pPr>
          <a:r>
            <a:rPr lang="en-US" sz="1900" kern="1200" dirty="0" smtClean="0"/>
            <a:t>Networking - </a:t>
          </a:r>
          <a:r>
            <a:rPr lang="en-US" sz="1900" kern="1200" dirty="0" err="1" smtClean="0"/>
            <a:t>BirdDogging</a:t>
          </a:r>
          <a:endParaRPr lang="en-US" sz="1900" kern="1200" dirty="0"/>
        </a:p>
      </dsp:txBody>
      <dsp:txXfrm>
        <a:off x="385520" y="2973400"/>
        <a:ext cx="4959200" cy="506120"/>
      </dsp:txXfrm>
    </dsp:sp>
    <dsp:sp modelId="{362496B7-7F21-4C03-BE0B-2FE02831CE25}">
      <dsp:nvSpPr>
        <dsp:cNvPr id="0" name=""/>
        <dsp:cNvSpPr/>
      </dsp:nvSpPr>
      <dsp:spPr>
        <a:xfrm>
          <a:off x="0" y="4008119"/>
          <a:ext cx="7162800" cy="478800"/>
        </a:xfrm>
        <a:prstGeom prst="rect">
          <a:avLst/>
        </a:prstGeom>
        <a:solidFill>
          <a:schemeClr val="dk1">
            <a:alpha val="90000"/>
            <a:tint val="40000"/>
            <a:hueOff val="0"/>
            <a:satOff val="0"/>
            <a:lumOff val="0"/>
            <a:alphaOff val="0"/>
          </a:schemeClr>
        </a:solidFill>
        <a:ln w="55000" cap="flat" cmpd="thickThin"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E48393-A277-4D3F-BE0B-8CC5D3553078}">
      <dsp:nvSpPr>
        <dsp:cNvPr id="0" name=""/>
        <dsp:cNvSpPr/>
      </dsp:nvSpPr>
      <dsp:spPr>
        <a:xfrm>
          <a:off x="358140" y="3807860"/>
          <a:ext cx="5013960" cy="560880"/>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516" tIns="0" rIns="189516" bIns="0" numCol="1" spcCol="1270" anchor="ctr" anchorCtr="0">
          <a:noAutofit/>
        </a:bodyPr>
        <a:lstStyle/>
        <a:p>
          <a:pPr lvl="0" algn="l" defTabSz="844550">
            <a:lnSpc>
              <a:spcPct val="90000"/>
            </a:lnSpc>
            <a:spcBef>
              <a:spcPct val="0"/>
            </a:spcBef>
            <a:spcAft>
              <a:spcPct val="35000"/>
            </a:spcAft>
          </a:pPr>
          <a:r>
            <a:rPr lang="en-US" sz="1900" kern="1200" dirty="0" smtClean="0"/>
            <a:t>Retirees/Nursing Homes</a:t>
          </a:r>
          <a:endParaRPr lang="en-US" sz="1900" kern="1200" dirty="0"/>
        </a:p>
      </dsp:txBody>
      <dsp:txXfrm>
        <a:off x="385520" y="3835240"/>
        <a:ext cx="495920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3/9/2015 4:11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5:56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5:57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011006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6:05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898362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6:17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809477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6:24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28598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haines.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www.listsource.com/homepage/index.htm" TargetMode="External"/><Relationship Id="rId4" Type="http://schemas.openxmlformats.org/officeDocument/2006/relationships/hyperlink" Target="http://www.listability.com/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8992013" cy="646331"/>
          </a:xfrm>
          <a:prstGeom prst="rect">
            <a:avLst/>
          </a:prstGeom>
          <a:noFill/>
        </p:spPr>
        <p:txBody>
          <a:bodyPr wrap="none" rtlCol="0">
            <a:spAutoFit/>
          </a:bodyPr>
          <a:lstStyle/>
          <a:p>
            <a:r>
              <a:rPr lang="en-US" sz="3600" dirty="0" smtClean="0"/>
              <a:t>Module 1C – 20 Ways to Find Motivated Sellers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Who are the Motivated Sellers?</a:t>
            </a:r>
            <a:endParaRPr lang="en-US" sz="4600" b="1" dirty="0">
              <a:solidFill>
                <a:prstClr val="white"/>
              </a:solidFill>
              <a:latin typeface="Calibri Light" panose="020F0302020204030204"/>
              <a:ea typeface="Tahoma" pitchFamily="34" charset="0"/>
              <a:cs typeface="Tahoma" pitchFamily="34" charset="0"/>
            </a:endParaRPr>
          </a:p>
        </p:txBody>
      </p:sp>
      <p:graphicFrame>
        <p:nvGraphicFramePr>
          <p:cNvPr id="3" name="Diagram 2"/>
          <p:cNvGraphicFramePr/>
          <p:nvPr>
            <p:extLst>
              <p:ext uri="{D42A27DB-BD31-4B8C-83A1-F6EECF244321}">
                <p14:modId xmlns:p14="http://schemas.microsoft.com/office/powerpoint/2010/main" val="3725428242"/>
              </p:ext>
            </p:extLst>
          </p:nvPr>
        </p:nvGraphicFramePr>
        <p:xfrm>
          <a:off x="1143000" y="1676400"/>
          <a:ext cx="7162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Who are the Motivated Sellers?</a:t>
            </a:r>
            <a:endParaRPr lang="en-US" sz="4600" b="1" dirty="0">
              <a:solidFill>
                <a:prstClr val="white"/>
              </a:solidFill>
              <a:latin typeface="Calibri Light" panose="020F0302020204030204"/>
              <a:ea typeface="Tahoma" pitchFamily="34" charset="0"/>
              <a:cs typeface="Tahoma" pitchFamily="34" charset="0"/>
            </a:endParaRPr>
          </a:p>
        </p:txBody>
      </p:sp>
      <p:graphicFrame>
        <p:nvGraphicFramePr>
          <p:cNvPr id="3" name="Diagram 2"/>
          <p:cNvGraphicFramePr/>
          <p:nvPr>
            <p:extLst>
              <p:ext uri="{D42A27DB-BD31-4B8C-83A1-F6EECF244321}">
                <p14:modId xmlns:p14="http://schemas.microsoft.com/office/powerpoint/2010/main" val="1748386674"/>
              </p:ext>
            </p:extLst>
          </p:nvPr>
        </p:nvGraphicFramePr>
        <p:xfrm>
          <a:off x="1143000" y="1676400"/>
          <a:ext cx="7162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838516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Who are the Motivated Sellers?</a:t>
            </a:r>
            <a:endParaRPr lang="en-US" sz="4600" b="1" dirty="0">
              <a:solidFill>
                <a:prstClr val="white"/>
              </a:solidFill>
              <a:latin typeface="Calibri Light" panose="020F0302020204030204"/>
              <a:ea typeface="Tahoma" pitchFamily="34" charset="0"/>
              <a:cs typeface="Tahoma" pitchFamily="34" charset="0"/>
            </a:endParaRPr>
          </a:p>
        </p:txBody>
      </p:sp>
      <p:graphicFrame>
        <p:nvGraphicFramePr>
          <p:cNvPr id="3" name="Diagram 2"/>
          <p:cNvGraphicFramePr/>
          <p:nvPr>
            <p:extLst>
              <p:ext uri="{D42A27DB-BD31-4B8C-83A1-F6EECF244321}">
                <p14:modId xmlns:p14="http://schemas.microsoft.com/office/powerpoint/2010/main" val="3210375131"/>
              </p:ext>
            </p:extLst>
          </p:nvPr>
        </p:nvGraphicFramePr>
        <p:xfrm>
          <a:off x="1143000" y="1676400"/>
          <a:ext cx="7162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219162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Who are the Motivated Sellers?</a:t>
            </a:r>
            <a:endParaRPr lang="en-US" sz="4600" b="1" dirty="0">
              <a:solidFill>
                <a:prstClr val="white"/>
              </a:solidFill>
              <a:latin typeface="Calibri Light" panose="020F0302020204030204"/>
              <a:ea typeface="Tahoma" pitchFamily="34" charset="0"/>
              <a:cs typeface="Tahoma" pitchFamily="34" charset="0"/>
            </a:endParaRPr>
          </a:p>
        </p:txBody>
      </p:sp>
      <p:graphicFrame>
        <p:nvGraphicFramePr>
          <p:cNvPr id="3" name="Diagram 2"/>
          <p:cNvGraphicFramePr/>
          <p:nvPr>
            <p:extLst>
              <p:ext uri="{D42A27DB-BD31-4B8C-83A1-F6EECF244321}">
                <p14:modId xmlns:p14="http://schemas.microsoft.com/office/powerpoint/2010/main" val="1251123595"/>
              </p:ext>
            </p:extLst>
          </p:nvPr>
        </p:nvGraphicFramePr>
        <p:xfrm>
          <a:off x="1143000" y="1676400"/>
          <a:ext cx="7162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438480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Resources</a:t>
            </a:r>
            <a:endParaRPr lang="en-US" sz="4600" b="1" dirty="0">
              <a:solidFill>
                <a:prstClr val="white"/>
              </a:solidFill>
              <a:latin typeface="Calibri Light" panose="020F0302020204030204"/>
              <a:ea typeface="Tahoma" pitchFamily="34" charset="0"/>
              <a:cs typeface="Tahoma" pitchFamily="34" charset="0"/>
            </a:endParaRPr>
          </a:p>
        </p:txBody>
      </p:sp>
      <p:sp>
        <p:nvSpPr>
          <p:cNvPr id="5" name="TextBox 4"/>
          <p:cNvSpPr txBox="1"/>
          <p:nvPr/>
        </p:nvSpPr>
        <p:spPr>
          <a:xfrm>
            <a:off x="1066800" y="1905000"/>
            <a:ext cx="7379713" cy="2862322"/>
          </a:xfrm>
          <a:prstGeom prst="rect">
            <a:avLst/>
          </a:prstGeom>
          <a:noFill/>
        </p:spPr>
        <p:txBody>
          <a:bodyPr wrap="none" rtlCol="0">
            <a:spAutoFit/>
          </a:bodyPr>
          <a:lstStyle/>
          <a:p>
            <a:pPr marL="571500" indent="-571500">
              <a:buFont typeface="Wingdings" panose="05000000000000000000" pitchFamily="2" charset="2"/>
              <a:buChar char="§"/>
            </a:pPr>
            <a:r>
              <a:rPr lang="en-US" sz="3600" dirty="0" smtClean="0">
                <a:solidFill>
                  <a:schemeClr val="bg2"/>
                </a:solidFill>
                <a:hlinkClick r:id="rId3"/>
              </a:rPr>
              <a:t>Haines.com Directory</a:t>
            </a:r>
            <a:endParaRPr lang="en-US" sz="3600" dirty="0" smtClean="0">
              <a:solidFill>
                <a:schemeClr val="bg2"/>
              </a:solidFill>
            </a:endParaRPr>
          </a:p>
          <a:p>
            <a:pPr marL="571500" indent="-571500">
              <a:buFont typeface="Wingdings" panose="05000000000000000000" pitchFamily="2" charset="2"/>
              <a:buChar char="§"/>
            </a:pPr>
            <a:endParaRPr lang="en-US" sz="3600" dirty="0">
              <a:solidFill>
                <a:schemeClr val="bg2"/>
              </a:solidFill>
            </a:endParaRPr>
          </a:p>
          <a:p>
            <a:pPr marL="571500" indent="-571500">
              <a:buFont typeface="Wingdings" panose="05000000000000000000" pitchFamily="2" charset="2"/>
              <a:buChar char="§"/>
            </a:pPr>
            <a:r>
              <a:rPr lang="en-US" sz="3600" dirty="0" smtClean="0">
                <a:solidFill>
                  <a:schemeClr val="bg2"/>
                </a:solidFill>
              </a:rPr>
              <a:t>Google: “Legal Paper” + “Your City”</a:t>
            </a:r>
          </a:p>
          <a:p>
            <a:pPr marL="571500" indent="-571500">
              <a:buFont typeface="Wingdings" panose="05000000000000000000" pitchFamily="2" charset="2"/>
              <a:buChar char="§"/>
            </a:pPr>
            <a:endParaRPr lang="en-US" sz="3600" dirty="0">
              <a:solidFill>
                <a:schemeClr val="bg2"/>
              </a:solidFill>
            </a:endParaRPr>
          </a:p>
          <a:p>
            <a:pPr marL="571500" indent="-571500">
              <a:buFont typeface="Wingdings" panose="05000000000000000000" pitchFamily="2" charset="2"/>
              <a:buChar char="§"/>
            </a:pPr>
            <a:r>
              <a:rPr lang="en-US" sz="3600" dirty="0" smtClean="0">
                <a:solidFill>
                  <a:schemeClr val="bg2"/>
                </a:solidFill>
                <a:hlinkClick r:id="rId4"/>
              </a:rPr>
              <a:t>Listability.com</a:t>
            </a:r>
            <a:r>
              <a:rPr lang="en-US" sz="3600" dirty="0" smtClean="0">
                <a:solidFill>
                  <a:schemeClr val="bg2"/>
                </a:solidFill>
              </a:rPr>
              <a:t> or </a:t>
            </a:r>
            <a:r>
              <a:rPr lang="en-US" sz="3600" dirty="0" smtClean="0">
                <a:solidFill>
                  <a:schemeClr val="bg2"/>
                </a:solidFill>
                <a:hlinkClick r:id="rId5"/>
              </a:rPr>
              <a:t>Listsource.com</a:t>
            </a:r>
            <a:endParaRPr lang="en-US" sz="3600" dirty="0" smtClean="0">
              <a:solidFill>
                <a:schemeClr val="bg2"/>
              </a:solidFill>
            </a:endParaRPr>
          </a:p>
        </p:txBody>
      </p:sp>
    </p:spTree>
    <p:extLst>
      <p:ext uri="{BB962C8B-B14F-4D97-AF65-F5344CB8AC3E}">
        <p14:creationId xmlns:p14="http://schemas.microsoft.com/office/powerpoint/2010/main" val="233460900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2225</TotalTime>
  <Words>778</Words>
  <Application>Microsoft Office PowerPoint</Application>
  <PresentationFormat>On-screen Show (4:3)</PresentationFormat>
  <Paragraphs>57</Paragraphs>
  <Slides>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Calibri Light</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80</cp:revision>
  <dcterms:created xsi:type="dcterms:W3CDTF">2013-05-01T18:49:20Z</dcterms:created>
  <dcterms:modified xsi:type="dcterms:W3CDTF">2015-03-10T23:33:41Z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