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49" r:id="rId2"/>
    <p:sldMasterId id="2147484161" r:id="rId3"/>
    <p:sldMasterId id="2147484209" r:id="rId4"/>
    <p:sldMasterId id="2147484327" r:id="rId5"/>
  </p:sldMasterIdLst>
  <p:notesMasterIdLst>
    <p:notesMasterId r:id="rId12"/>
  </p:notesMasterIdLst>
  <p:sldIdLst>
    <p:sldId id="256" r:id="rId6"/>
    <p:sldId id="331" r:id="rId7"/>
    <p:sldId id="332" r:id="rId8"/>
    <p:sldId id="333" r:id="rId9"/>
    <p:sldId id="334" r:id="rId10"/>
    <p:sldId id="33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0" autoAdjust="0"/>
    <p:restoredTop sz="94624" autoAdjust="0"/>
  </p:normalViewPr>
  <p:slideViewPr>
    <p:cSldViewPr>
      <p:cViewPr varScale="1">
        <p:scale>
          <a:sx n="121" d="100"/>
          <a:sy n="121" d="100"/>
        </p:scale>
        <p:origin x="3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DB2A-606A-4F5C-B819-521B14A590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CADDA-8827-427D-A155-1BA6C75A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9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3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0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62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62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7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803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4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4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27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6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08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3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838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92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77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7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28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56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96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7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71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2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07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43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92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40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478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321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30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612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73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6642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69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627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10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66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86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571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62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8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27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65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11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63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8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2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229600" cy="14519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Action Plan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572000"/>
            <a:ext cx="1745477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a typeface="Tahoma" pitchFamily="34" charset="0"/>
                <a:cs typeface="Tahoma" pitchFamily="34" charset="0"/>
              </a:rPr>
              <a:t>Pre-Action Plan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209800"/>
            <a:ext cx="595227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Business Organization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Team Development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Education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Gather Tools and Information</a:t>
            </a:r>
          </a:p>
          <a:p>
            <a:endParaRPr lang="en-US" sz="28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667000"/>
            <a:ext cx="2278533" cy="195998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Action Plan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1828800"/>
            <a:ext cx="709925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Step 1: Decide on a Geographical Area</a:t>
            </a:r>
            <a:br>
              <a:rPr lang="en-US" sz="2800" b="1" dirty="0" smtClean="0"/>
            </a:br>
            <a:r>
              <a:rPr lang="en-US" sz="2800" b="1" dirty="0" smtClean="0"/>
              <a:t>              (zip codes, neighborhood</a:t>
            </a:r>
            <a:r>
              <a:rPr lang="en-US" sz="2800" b="1" dirty="0" smtClean="0"/>
              <a:t>)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 smtClean="0"/>
              <a:t>Demand (cash buyers &amp; sales volume)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 smtClean="0"/>
              <a:t>Start with lower to mid range homes</a:t>
            </a:r>
            <a:endParaRPr lang="en-US" sz="2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3912513"/>
            <a:ext cx="619823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Step 2: Decide on 1 Strategy at a Time</a:t>
            </a:r>
          </a:p>
          <a:p>
            <a:r>
              <a:rPr lang="en-US" sz="2800" b="1" dirty="0" smtClean="0"/>
              <a:t>		and break it in smaller tasks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dirty="0" smtClean="0"/>
              <a:t>Direct Marketing/Mailing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Drive for Dollars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Internet Lead Generation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283" y="5206257"/>
            <a:ext cx="1841152" cy="138391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Action Plan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828800"/>
            <a:ext cx="61241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Step 3: Start Building your Buyers’ List</a:t>
            </a:r>
          </a:p>
          <a:p>
            <a:r>
              <a:rPr lang="en-US" sz="2800" b="1" dirty="0" smtClean="0"/>
              <a:t>	    1 Strategy at a </a:t>
            </a:r>
            <a:r>
              <a:rPr lang="en-US" sz="2800" b="1" dirty="0" smtClean="0"/>
              <a:t>Time (Module 2)</a:t>
            </a:r>
            <a:endParaRPr lang="en-US" sz="2800" b="1" dirty="0" smtClean="0"/>
          </a:p>
          <a:p>
            <a:pPr lvl="3">
              <a:buFont typeface="Courier New" pitchFamily="49" charset="0"/>
              <a:buChar char="o"/>
            </a:pPr>
            <a:r>
              <a:rPr lang="en-US" sz="2800" b="1" dirty="0" smtClean="0"/>
              <a:t>  </a:t>
            </a:r>
            <a:r>
              <a:rPr lang="en-US" sz="2800" dirty="0" smtClean="0"/>
              <a:t>Cash Buyers Strategies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 Internet </a:t>
            </a:r>
            <a:r>
              <a:rPr lang="en-US" sz="2800" dirty="0" smtClean="0"/>
              <a:t>Lead Generation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4169649"/>
            <a:ext cx="66864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Step 4: Follow Up Strategy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b="1" dirty="0" smtClean="0"/>
              <a:t>  </a:t>
            </a:r>
            <a:r>
              <a:rPr lang="en-US" sz="2800" b="1" dirty="0" err="1" smtClean="0"/>
              <a:t>Autoresponder</a:t>
            </a:r>
            <a:endParaRPr lang="en-US" sz="2800" b="1" dirty="0" smtClean="0"/>
          </a:p>
          <a:p>
            <a:pPr lvl="3">
              <a:buFont typeface="Courier New" pitchFamily="49" charset="0"/>
              <a:buChar char="o"/>
            </a:pPr>
            <a:r>
              <a:rPr lang="en-US" sz="2800" b="1" dirty="0" smtClean="0"/>
              <a:t>  CRM – Realtyjuggler.com</a:t>
            </a:r>
          </a:p>
          <a:p>
            <a:pPr lvl="3"/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054141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Action Plan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1828800"/>
            <a:ext cx="781438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Step 5: </a:t>
            </a:r>
            <a:r>
              <a:rPr lang="en-US" sz="2800" b="1" dirty="0" smtClean="0"/>
              <a:t>Locate Properties</a:t>
            </a:r>
            <a:endParaRPr lang="en-US" sz="2800" b="1" dirty="0" smtClean="0"/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 </a:t>
            </a:r>
            <a:r>
              <a:rPr lang="en-US" sz="2800" dirty="0" smtClean="0"/>
              <a:t>Free Leads (Social Media, Software Tool)</a:t>
            </a:r>
            <a:endParaRPr lang="en-US" sz="2800" dirty="0" smtClean="0"/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 </a:t>
            </a:r>
            <a:r>
              <a:rPr lang="en-US" sz="2800" dirty="0" smtClean="0"/>
              <a:t>Paid Leads (Direct Marketing)</a:t>
            </a:r>
            <a:endParaRPr lang="en-US" sz="2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219200" y="3959992"/>
            <a:ext cx="69990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Step </a:t>
            </a:r>
            <a:r>
              <a:rPr lang="en-US" sz="2800" b="1" dirty="0" smtClean="0"/>
              <a:t>6: </a:t>
            </a:r>
            <a:r>
              <a:rPr lang="en-US" sz="2800" b="1" dirty="0" smtClean="0"/>
              <a:t>Set Up Goals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 3 Contracts a Week (Wholesaling)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 </a:t>
            </a:r>
            <a:r>
              <a:rPr lang="en-US" sz="2800" dirty="0" smtClean="0"/>
              <a:t>1 Purchase a Quarter (Buy </a:t>
            </a:r>
            <a:r>
              <a:rPr lang="en-US" sz="2800" dirty="0" smtClean="0"/>
              <a:t>&amp; Hold)</a:t>
            </a:r>
          </a:p>
          <a:p>
            <a:pPr lvl="3">
              <a:buFont typeface="Courier New" pitchFamily="49" charset="0"/>
              <a:buChar char="o"/>
            </a:pPr>
            <a:r>
              <a:rPr lang="en-US" sz="2800" dirty="0" smtClean="0"/>
              <a:t>  10 Properties under contract by …</a:t>
            </a:r>
          </a:p>
        </p:txBody>
      </p:sp>
    </p:spTree>
    <p:extLst>
      <p:ext uri="{BB962C8B-B14F-4D97-AF65-F5344CB8AC3E}">
        <p14:creationId xmlns:p14="http://schemas.microsoft.com/office/powerpoint/2010/main" val="1127416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System Summary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07" y="1602793"/>
            <a:ext cx="8980186" cy="525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003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13172</TotalTime>
  <Words>118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Tahoma</vt:lpstr>
      <vt:lpstr>Wingdings 2</vt:lpstr>
      <vt:lpstr>HDOfficeLightV0</vt:lpstr>
      <vt:lpstr>1_HDOfficeLightV0</vt:lpstr>
      <vt:lpstr>2_HDOfficeLightV0</vt:lpstr>
      <vt:lpstr>3_HDOfficeLightV0</vt:lpstr>
      <vt:lpstr>Retrospect</vt:lpstr>
      <vt:lpstr>Strategic Action Plan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 Al-Amery</cp:lastModifiedBy>
  <cp:revision>553</cp:revision>
  <dcterms:created xsi:type="dcterms:W3CDTF">2013-01-02T00:47:00Z</dcterms:created>
  <dcterms:modified xsi:type="dcterms:W3CDTF">2016-01-20T00:30:25Z</dcterms:modified>
</cp:coreProperties>
</file>