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5" r:id="rId1"/>
    <p:sldMasterId id="2147484149" r:id="rId2"/>
    <p:sldMasterId id="2147484161" r:id="rId3"/>
    <p:sldMasterId id="2147484209" r:id="rId4"/>
    <p:sldMasterId id="2147484327" r:id="rId5"/>
  </p:sldMasterIdLst>
  <p:notesMasterIdLst>
    <p:notesMasterId r:id="rId12"/>
  </p:notesMasterIdLst>
  <p:sldIdLst>
    <p:sldId id="256" r:id="rId6"/>
    <p:sldId id="331" r:id="rId7"/>
    <p:sldId id="332" r:id="rId8"/>
    <p:sldId id="333" r:id="rId9"/>
    <p:sldId id="334" r:id="rId10"/>
    <p:sldId id="33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0" autoAdjust="0"/>
    <p:restoredTop sz="94624" autoAdjust="0"/>
  </p:normalViewPr>
  <p:slideViewPr>
    <p:cSldViewPr>
      <p:cViewPr varScale="1">
        <p:scale>
          <a:sx n="121" d="100"/>
          <a:sy n="121" d="100"/>
        </p:scale>
        <p:origin x="32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FDB2A-606A-4F5C-B819-521B14A590CC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CADDA-8827-427D-A155-1BA6C75A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96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7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537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1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911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05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628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6620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73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836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803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416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407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276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64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081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341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273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838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8929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6775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0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2768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8283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568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969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777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5710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299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071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8438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3925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4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408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478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321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3302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7612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731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86642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6964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76279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105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6668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1862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95717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662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80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2732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657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117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61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04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639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98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57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6" r:id="rId1"/>
    <p:sldLayoutId id="2147484127" r:id="rId2"/>
    <p:sldLayoutId id="2147484128" r:id="rId3"/>
    <p:sldLayoutId id="2147484129" r:id="rId4"/>
    <p:sldLayoutId id="2147484130" r:id="rId5"/>
    <p:sldLayoutId id="2147484131" r:id="rId6"/>
    <p:sldLayoutId id="2147484132" r:id="rId7"/>
    <p:sldLayoutId id="2147484133" r:id="rId8"/>
    <p:sldLayoutId id="2147484134" r:id="rId9"/>
    <p:sldLayoutId id="2147484135" r:id="rId10"/>
    <p:sldLayoutId id="214748413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56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0" r:id="rId1"/>
    <p:sldLayoutId id="2147484151" r:id="rId2"/>
    <p:sldLayoutId id="2147484152" r:id="rId3"/>
    <p:sldLayoutId id="2147484153" r:id="rId4"/>
    <p:sldLayoutId id="2147484154" r:id="rId5"/>
    <p:sldLayoutId id="2147484155" r:id="rId6"/>
    <p:sldLayoutId id="2147484156" r:id="rId7"/>
    <p:sldLayoutId id="2147484157" r:id="rId8"/>
    <p:sldLayoutId id="2147484158" r:id="rId9"/>
    <p:sldLayoutId id="2147484159" r:id="rId10"/>
    <p:sldLayoutId id="214748416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83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2" r:id="rId1"/>
    <p:sldLayoutId id="2147484163" r:id="rId2"/>
    <p:sldLayoutId id="2147484164" r:id="rId3"/>
    <p:sldLayoutId id="2147484165" r:id="rId4"/>
    <p:sldLayoutId id="2147484166" r:id="rId5"/>
    <p:sldLayoutId id="2147484167" r:id="rId6"/>
    <p:sldLayoutId id="2147484168" r:id="rId7"/>
    <p:sldLayoutId id="2147484169" r:id="rId8"/>
    <p:sldLayoutId id="2147484170" r:id="rId9"/>
    <p:sldLayoutId id="2147484171" r:id="rId10"/>
    <p:sldLayoutId id="21474841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97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17012B7-D680-439B-A44A-8BD7C45AB01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6218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8" r:id="rId1"/>
    <p:sldLayoutId id="2147484329" r:id="rId2"/>
    <p:sldLayoutId id="2147484330" r:id="rId3"/>
    <p:sldLayoutId id="2147484331" r:id="rId4"/>
    <p:sldLayoutId id="2147484332" r:id="rId5"/>
    <p:sldLayoutId id="2147484333" r:id="rId6"/>
    <p:sldLayoutId id="2147484334" r:id="rId7"/>
    <p:sldLayoutId id="2147484335" r:id="rId8"/>
    <p:sldLayoutId id="2147484336" r:id="rId9"/>
    <p:sldLayoutId id="2147484337" r:id="rId10"/>
    <p:sldLayoutId id="214748433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8229600" cy="1451955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 Action Plan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laura_logoblu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4572000"/>
            <a:ext cx="1745477" cy="1524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9144000" cy="12954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Pre-Action Plan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2209800"/>
            <a:ext cx="5952270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Business Organization</a:t>
            </a:r>
          </a:p>
          <a:p>
            <a:pPr>
              <a:buFont typeface="Arial" pitchFamily="34" charset="0"/>
              <a:buChar char="•"/>
            </a:pPr>
            <a:endParaRPr lang="en-US" sz="2800" b="1" dirty="0" smtClean="0"/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Team Development</a:t>
            </a:r>
          </a:p>
          <a:p>
            <a:pPr>
              <a:buFont typeface="Arial" pitchFamily="34" charset="0"/>
              <a:buChar char="•"/>
            </a:pPr>
            <a:endParaRPr lang="en-US" sz="2800" b="1" dirty="0" smtClean="0"/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Education</a:t>
            </a:r>
          </a:p>
          <a:p>
            <a:pPr>
              <a:buFont typeface="Arial" pitchFamily="34" charset="0"/>
              <a:buChar char="•"/>
            </a:pPr>
            <a:endParaRPr lang="en-US" sz="2800" b="1" dirty="0" smtClean="0"/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Gather Tools and Information</a:t>
            </a:r>
          </a:p>
          <a:p>
            <a:endParaRPr lang="en-US" sz="2800" b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2667000"/>
            <a:ext cx="2278533" cy="195998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9144000" cy="1295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Action Plan</a:t>
            </a:r>
            <a:endParaRPr lang="en-US" sz="5400" b="1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1828800"/>
            <a:ext cx="709925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Step 1: Decide on a Geographical Area</a:t>
            </a:r>
            <a:br>
              <a:rPr lang="en-US" sz="2800" b="1" dirty="0" smtClean="0"/>
            </a:br>
            <a:r>
              <a:rPr lang="en-US" sz="2800" b="1" dirty="0" smtClean="0"/>
              <a:t>              (zip codes, neighborhood</a:t>
            </a:r>
            <a:r>
              <a:rPr lang="en-US" sz="2800" b="1" dirty="0" smtClean="0"/>
              <a:t>)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2800" dirty="0" smtClean="0"/>
              <a:t>Demand (cash buyers &amp; sales volume)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2800" dirty="0" smtClean="0"/>
              <a:t>Start with lower to mid range homes</a:t>
            </a:r>
            <a:endParaRPr lang="en-US" sz="28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1371600" y="3912513"/>
            <a:ext cx="619823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Step 2: Decide on 1 Strategy at a Time</a:t>
            </a:r>
          </a:p>
          <a:p>
            <a:r>
              <a:rPr lang="en-US" sz="2800" b="1" dirty="0" smtClean="0"/>
              <a:t>		and break it in smaller tasks</a:t>
            </a:r>
          </a:p>
          <a:p>
            <a:pPr lvl="3">
              <a:buFont typeface="Courier New" pitchFamily="49" charset="0"/>
              <a:buChar char="o"/>
            </a:pPr>
            <a:r>
              <a:rPr lang="en-US" sz="2800" b="1" dirty="0" smtClean="0"/>
              <a:t> </a:t>
            </a:r>
            <a:r>
              <a:rPr lang="en-US" sz="2800" dirty="0" smtClean="0"/>
              <a:t>Direct Marketing/Mailing</a:t>
            </a:r>
          </a:p>
          <a:p>
            <a:pPr lvl="3">
              <a:buFont typeface="Courier New" pitchFamily="49" charset="0"/>
              <a:buChar char="o"/>
            </a:pPr>
            <a:r>
              <a:rPr lang="en-US" sz="2800" dirty="0" smtClean="0"/>
              <a:t> Drive for Dollars</a:t>
            </a:r>
          </a:p>
          <a:p>
            <a:pPr lvl="3">
              <a:buFont typeface="Courier New" pitchFamily="49" charset="0"/>
              <a:buChar char="o"/>
            </a:pPr>
            <a:r>
              <a:rPr lang="en-US" sz="2800" dirty="0" smtClean="0"/>
              <a:t> Internet Lead Generation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0283" y="5206257"/>
            <a:ext cx="1841152" cy="138391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9144000" cy="1295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Action Plan</a:t>
            </a:r>
            <a:endParaRPr lang="en-US" sz="5400" b="1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1828800"/>
            <a:ext cx="612411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Step 3: Start Building your Buyers’ List</a:t>
            </a:r>
          </a:p>
          <a:p>
            <a:r>
              <a:rPr lang="en-US" sz="2800" b="1" dirty="0" smtClean="0"/>
              <a:t>	    1 Strategy at a </a:t>
            </a:r>
            <a:r>
              <a:rPr lang="en-US" sz="2800" b="1" dirty="0" smtClean="0"/>
              <a:t>Time (Module 2)</a:t>
            </a:r>
            <a:endParaRPr lang="en-US" sz="2800" b="1" dirty="0" smtClean="0"/>
          </a:p>
          <a:p>
            <a:pPr lvl="3">
              <a:buFont typeface="Courier New" pitchFamily="49" charset="0"/>
              <a:buChar char="o"/>
            </a:pPr>
            <a:r>
              <a:rPr lang="en-US" sz="2800" b="1" dirty="0" smtClean="0"/>
              <a:t>  </a:t>
            </a:r>
            <a:r>
              <a:rPr lang="en-US" sz="2800" dirty="0" smtClean="0"/>
              <a:t>Cash Buyers Strategies</a:t>
            </a:r>
          </a:p>
          <a:p>
            <a:pPr lvl="3">
              <a:buFont typeface="Courier New" pitchFamily="49" charset="0"/>
              <a:buChar char="o"/>
            </a:pPr>
            <a:r>
              <a:rPr lang="en-US" sz="2800" dirty="0" smtClean="0"/>
              <a:t>  Internet </a:t>
            </a:r>
            <a:r>
              <a:rPr lang="en-US" sz="2800" dirty="0" smtClean="0"/>
              <a:t>Lead Generation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0" y="4169649"/>
            <a:ext cx="668644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Step 4: Follow Up Strategy</a:t>
            </a:r>
          </a:p>
          <a:p>
            <a:pPr lvl="3">
              <a:buFont typeface="Courier New" pitchFamily="49" charset="0"/>
              <a:buChar char="o"/>
            </a:pPr>
            <a:r>
              <a:rPr lang="en-US" sz="2800" b="1" dirty="0" smtClean="0"/>
              <a:t>  </a:t>
            </a:r>
            <a:r>
              <a:rPr lang="en-US" sz="2800" b="1" dirty="0" err="1" smtClean="0"/>
              <a:t>Autoresponder</a:t>
            </a:r>
            <a:endParaRPr lang="en-US" sz="2800" b="1" dirty="0" smtClean="0"/>
          </a:p>
          <a:p>
            <a:pPr lvl="3">
              <a:buFont typeface="Courier New" pitchFamily="49" charset="0"/>
              <a:buChar char="o"/>
            </a:pPr>
            <a:r>
              <a:rPr lang="en-US" sz="2800" b="1" dirty="0" smtClean="0"/>
              <a:t>  CRM – Realtyjuggler.com</a:t>
            </a:r>
          </a:p>
          <a:p>
            <a:pPr lvl="3"/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0541413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9144000" cy="1295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Action Plan</a:t>
            </a:r>
            <a:endParaRPr lang="en-US" sz="5400" b="1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1828800"/>
            <a:ext cx="781438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Step 5: </a:t>
            </a:r>
            <a:r>
              <a:rPr lang="en-US" sz="2800" b="1" dirty="0" smtClean="0"/>
              <a:t>Locate Properties</a:t>
            </a:r>
            <a:endParaRPr lang="en-US" sz="2800" b="1" dirty="0" smtClean="0"/>
          </a:p>
          <a:p>
            <a:pPr lvl="3">
              <a:buFont typeface="Courier New" pitchFamily="49" charset="0"/>
              <a:buChar char="o"/>
            </a:pPr>
            <a:r>
              <a:rPr lang="en-US" sz="2800" dirty="0" smtClean="0"/>
              <a:t>  </a:t>
            </a:r>
            <a:r>
              <a:rPr lang="en-US" sz="2800" dirty="0" smtClean="0"/>
              <a:t>Free Leads (Social Media, Software Tool)</a:t>
            </a:r>
            <a:endParaRPr lang="en-US" sz="2800" dirty="0" smtClean="0"/>
          </a:p>
          <a:p>
            <a:pPr lvl="3">
              <a:buFont typeface="Courier New" pitchFamily="49" charset="0"/>
              <a:buChar char="o"/>
            </a:pPr>
            <a:r>
              <a:rPr lang="en-US" sz="2800" dirty="0" smtClean="0"/>
              <a:t>  </a:t>
            </a:r>
            <a:r>
              <a:rPr lang="en-US" sz="2800" dirty="0" smtClean="0"/>
              <a:t>Paid Leads (Direct Marketing)</a:t>
            </a:r>
            <a:endParaRPr lang="en-US" sz="28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1219200" y="3959992"/>
            <a:ext cx="699903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Step </a:t>
            </a:r>
            <a:r>
              <a:rPr lang="en-US" sz="2800" b="1" dirty="0" smtClean="0"/>
              <a:t>6: </a:t>
            </a:r>
            <a:r>
              <a:rPr lang="en-US" sz="2800" b="1" dirty="0" smtClean="0"/>
              <a:t>Set Up Goals</a:t>
            </a:r>
          </a:p>
          <a:p>
            <a:pPr lvl="3">
              <a:buFont typeface="Courier New" pitchFamily="49" charset="0"/>
              <a:buChar char="o"/>
            </a:pPr>
            <a:r>
              <a:rPr lang="en-US" sz="2800" dirty="0" smtClean="0"/>
              <a:t>  3 Contracts a Week (Wholesaling)</a:t>
            </a:r>
          </a:p>
          <a:p>
            <a:pPr lvl="3">
              <a:buFont typeface="Courier New" pitchFamily="49" charset="0"/>
              <a:buChar char="o"/>
            </a:pPr>
            <a:r>
              <a:rPr lang="en-US" sz="2800" dirty="0" smtClean="0"/>
              <a:t>  </a:t>
            </a:r>
            <a:r>
              <a:rPr lang="en-US" sz="2800" dirty="0" smtClean="0"/>
              <a:t>1 Purchase a Quarter (Buy </a:t>
            </a:r>
            <a:r>
              <a:rPr lang="en-US" sz="2800" dirty="0" smtClean="0"/>
              <a:t>&amp; Hold)</a:t>
            </a:r>
          </a:p>
          <a:p>
            <a:pPr lvl="3">
              <a:buFont typeface="Courier New" pitchFamily="49" charset="0"/>
              <a:buChar char="o"/>
            </a:pPr>
            <a:r>
              <a:rPr lang="en-US" sz="2800" dirty="0" smtClean="0"/>
              <a:t>  10 Properties under contract by …</a:t>
            </a:r>
          </a:p>
        </p:txBody>
      </p:sp>
    </p:spTree>
    <p:extLst>
      <p:ext uri="{BB962C8B-B14F-4D97-AF65-F5344CB8AC3E}">
        <p14:creationId xmlns:p14="http://schemas.microsoft.com/office/powerpoint/2010/main" val="11274163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28600"/>
            <a:ext cx="9144000" cy="1295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System Summary</a:t>
            </a:r>
            <a:endParaRPr lang="en-US" sz="5400" b="1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07" y="1602793"/>
            <a:ext cx="8980186" cy="5255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003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13172</TotalTime>
  <Words>118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Tahoma</vt:lpstr>
      <vt:lpstr>Wingdings 2</vt:lpstr>
      <vt:lpstr>HDOfficeLightV0</vt:lpstr>
      <vt:lpstr>1_HDOfficeLightV0</vt:lpstr>
      <vt:lpstr>2_HDOfficeLightV0</vt:lpstr>
      <vt:lpstr>3_HDOfficeLightV0</vt:lpstr>
      <vt:lpstr>Retrospect</vt:lpstr>
      <vt:lpstr>Strategic Action Plan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Year New Career in Real Estate Investing</dc:title>
  <dc:creator>Laura</dc:creator>
  <cp:lastModifiedBy>Laura Al-Amery</cp:lastModifiedBy>
  <cp:revision>553</cp:revision>
  <dcterms:created xsi:type="dcterms:W3CDTF">2013-01-02T00:47:00Z</dcterms:created>
  <dcterms:modified xsi:type="dcterms:W3CDTF">2016-01-20T00:30:25Z</dcterms:modified>
</cp:coreProperties>
</file>