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5"/>
  </p:sldMasterIdLst>
  <p:notesMasterIdLst>
    <p:notesMasterId r:id="rId14"/>
  </p:notesMasterIdLst>
  <p:handoutMasterIdLst>
    <p:handoutMasterId r:id="rId15"/>
  </p:handoutMasterIdLst>
  <p:sldIdLst>
    <p:sldId id="256" r:id="rId6"/>
    <p:sldId id="268" r:id="rId7"/>
    <p:sldId id="266" r:id="rId8"/>
    <p:sldId id="265" r:id="rId9"/>
    <p:sldId id="267" r:id="rId10"/>
    <p:sldId id="259" r:id="rId11"/>
    <p:sldId id="257" r:id="rId12"/>
    <p:sldId id="260" r:id="rId13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83" autoAdjust="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1998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AB7C603F-571C-4D14-8722-840FFD6828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03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07/16/96</a:t>
            </a:r>
            <a:endParaRPr lang="en-US" sz="120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5" tIns="46838" rIns="93675" bIns="46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1101349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1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B9850D8-A8DB-482F-A1F2-DAFA2EAFF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80A9E-9AFE-4B9F-AE9D-A066A8979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83AB3-6D0A-4220-9167-8324C59E19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E33E6-B8BE-41C8-B77E-5B79F14083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0FBED-0FD9-4C1E-ADC2-E36CE6343C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7A1DF-A669-491C-89B9-85D63A6F52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84B44-A2C3-4E76-9C2E-9FD421D0B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7A8F1-34A4-4420-B70E-2F8DE0410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B48BA-7F51-4627-9D95-68C8647E51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8DB81-3C36-4697-8A4F-DF416A2FF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98491-8E1F-48F4-AD1E-CFDECADDB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6C1BA2FB-AB12-442C-8823-BCEF2566F6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Meeting of the Minds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Enrollment Process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 smtClean="0"/>
              <a:t>Enrollment Tips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535487"/>
          </a:xfrm>
          <a:noFill/>
          <a:ln/>
        </p:spPr>
        <p:txBody>
          <a:bodyPr lIns="182562" tIns="46038" rIns="182562" bIns="46038"/>
          <a:lstStyle/>
          <a:p>
            <a:r>
              <a:rPr lang="en-US" dirty="0" smtClean="0"/>
              <a:t>Invite people that you know </a:t>
            </a:r>
            <a:r>
              <a:rPr lang="en-US" sz="2000" dirty="0" smtClean="0"/>
              <a:t>(per SEC, you should have talked to them 3-4 times – email count)</a:t>
            </a:r>
            <a:endParaRPr lang="en-US" sz="2000" dirty="0"/>
          </a:p>
          <a:p>
            <a:r>
              <a:rPr lang="en-US" dirty="0" smtClean="0"/>
              <a:t>Partner with people who know potential investors: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Mortgage Brokers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Title Companies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Real Estate Agents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Other Investors/Networking/Clubs</a:t>
            </a:r>
          </a:p>
        </p:txBody>
      </p:sp>
    </p:spTree>
    <p:extLst>
      <p:ext uri="{BB962C8B-B14F-4D97-AF65-F5344CB8AC3E}">
        <p14:creationId xmlns:p14="http://schemas.microsoft.com/office/powerpoint/2010/main" val="2434912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 smtClean="0"/>
              <a:t>Enrollment Tips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535487"/>
          </a:xfrm>
          <a:noFill/>
          <a:ln/>
        </p:spPr>
        <p:txBody>
          <a:bodyPr lIns="182562" tIns="46038" rIns="182562" bIns="46038"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Co-Workers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Public Records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Advertising – ONLY for informational meeting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Don’t be pushy – be transparent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000" dirty="0" smtClean="0"/>
              <a:t>Who are the Possible Investors?</a:t>
            </a:r>
            <a:endParaRPr 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8" rIns="182562" bIns="46038"/>
          <a:lstStyle/>
          <a:p>
            <a:r>
              <a:rPr lang="en-US" dirty="0" smtClean="0"/>
              <a:t>Anyone with Funds Available </a:t>
            </a:r>
            <a:r>
              <a:rPr lang="en-US" sz="2000" dirty="0" smtClean="0"/>
              <a:t>(at least $25k)</a:t>
            </a:r>
            <a:endParaRPr lang="en-US" sz="2000" dirty="0"/>
          </a:p>
          <a:p>
            <a:r>
              <a:rPr lang="en-US" dirty="0" smtClean="0"/>
              <a:t>Older people nearing retirement</a:t>
            </a:r>
          </a:p>
          <a:p>
            <a:r>
              <a:rPr lang="en-US" dirty="0" smtClean="0"/>
              <a:t>People who do not want to deal with day to day operations</a:t>
            </a:r>
          </a:p>
          <a:p>
            <a:r>
              <a:rPr lang="en-US" dirty="0" smtClean="0"/>
              <a:t>Investors who are already in real estate but looking to spread into other areas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000" dirty="0" smtClean="0"/>
              <a:t>Possible Sources of Money</a:t>
            </a:r>
            <a:endParaRPr 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7713"/>
            <a:ext cx="8001000" cy="4114800"/>
          </a:xfrm>
          <a:noFill/>
          <a:ln/>
        </p:spPr>
        <p:txBody>
          <a:bodyPr lIns="182562" tIns="46038" rIns="182562" bIns="46038"/>
          <a:lstStyle/>
          <a:p>
            <a:r>
              <a:rPr lang="en-US" dirty="0" smtClean="0"/>
              <a:t>Savings</a:t>
            </a:r>
            <a:endParaRPr lang="en-US" sz="2000" dirty="0"/>
          </a:p>
          <a:p>
            <a:r>
              <a:rPr lang="en-US" dirty="0" smtClean="0"/>
              <a:t>Mutual Funds </a:t>
            </a:r>
          </a:p>
          <a:p>
            <a:r>
              <a:rPr lang="en-US" dirty="0" smtClean="0"/>
              <a:t>Credit Lines (Business and HELOC)</a:t>
            </a:r>
          </a:p>
          <a:p>
            <a:r>
              <a:rPr lang="en-US" dirty="0" smtClean="0"/>
              <a:t>Self Directed IRAs or 401K</a:t>
            </a:r>
          </a:p>
          <a:p>
            <a:r>
              <a:rPr lang="en-US" dirty="0" smtClean="0"/>
              <a:t>Insurance Policies with cash value </a:t>
            </a:r>
            <a:r>
              <a:rPr lang="en-US" sz="2000" dirty="0" smtClean="0"/>
              <a:t>(5+ yrs)</a:t>
            </a:r>
          </a:p>
          <a:p>
            <a:pPr>
              <a:buNone/>
            </a:pPr>
            <a:endParaRPr lang="en-US" sz="2400" dirty="0"/>
          </a:p>
          <a:p>
            <a:pPr algn="ctr"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as the Syndicator have to educate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the Private Lenders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eting of the Minds Invit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55" y="0"/>
            <a:ext cx="499049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09600"/>
            <a:ext cx="25146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48000"/>
            <a:ext cx="3162949" cy="3200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04800"/>
            <a:ext cx="85344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DreamBuilders Fly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2759" y="0"/>
            <a:ext cx="5338482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13022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TP001013022</AuthoringAssetId>
    <AssetId xmlns="145c5697-5eb5-440b-b2f1-a8273fb59250">TS001013022</AssetId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1D83BD91-A048-459A-892F-E1005DD543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E74EFA9-25BC-4BB0-ADBA-772FF71038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79E4BD-055B-4E6E-998A-0F9E2166133C}">
  <ds:schemaRefs>
    <ds:schemaRef ds:uri="145c5697-5eb5-440b-b2f1-a8273fb59250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70AE10E-A4DE-4845-B565-29B4A5A537FF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TS001013022</Template>
  <TotalTime>113</TotalTime>
  <Words>154</Words>
  <Application>Microsoft Office PowerPoint</Application>
  <PresentationFormat>On-screen Show (4:3)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Tahoma</vt:lpstr>
      <vt:lpstr>Wingdings</vt:lpstr>
      <vt:lpstr>TS001013022</vt:lpstr>
      <vt:lpstr>Meeting of the Minds</vt:lpstr>
      <vt:lpstr>Enrollment Tips</vt:lpstr>
      <vt:lpstr>Enrollment Tips</vt:lpstr>
      <vt:lpstr>Who are the Possible Investors?</vt:lpstr>
      <vt:lpstr>Possible Sources of Money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of the Minds</dc:title>
  <dc:creator>Laura</dc:creator>
  <cp:lastModifiedBy>Laura Al-Amery</cp:lastModifiedBy>
  <cp:revision>10</cp:revision>
  <dcterms:created xsi:type="dcterms:W3CDTF">2012-12-07T20:34:08Z</dcterms:created>
  <dcterms:modified xsi:type="dcterms:W3CDTF">2015-02-10T19:43:41Z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485568L</vt:lpwstr>
  </property>
  <property fmtid="{D5CDD505-2E9C-101B-9397-08002B2CF9AE}" pid="5" name="TPInstallLocation">
    <vt:lpwstr>{My Templates}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/n {FilePath}</vt:lpwstr>
  </property>
  <property fmtid="{D5CDD505-2E9C-101B-9397-08002B2CF9AE}" pid="12" name="AssetId">
    <vt:lpwstr>TS001013022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Staff training presentation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EY006220130</vt:lpwstr>
  </property>
  <property fmtid="{D5CDD505-2E9C-101B-9397-08002B2CF9AE}" pid="21" name="SourceTitle">
    <vt:lpwstr>Staff training presentation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Applications">
    <vt:lpwstr>184;#Office 2000;#182;#Office XP;#65;#Microsoft Office PowerPoint 2007;#79;#Template 12;#64;#PowerPoint 2003</vt:lpwstr>
  </property>
  <property fmtid="{D5CDD505-2E9C-101B-9397-08002B2CF9AE}" pid="28" name="TemplateStatus">
    <vt:lpwstr>Complete</vt:lpwstr>
  </property>
  <property fmtid="{D5CDD505-2E9C-101B-9397-08002B2CF9AE}" pid="29" name="ContentTypeId">
    <vt:lpwstr>0x0101006025706CF4CD034688BEBAE97A2E701D020200C3831ACA17D8814887A164412888521E</vt:lpwstr>
  </property>
  <property fmtid="{D5CDD505-2E9C-101B-9397-08002B2CF9AE}" pid="30" name="IsDeleted">
    <vt:lpwstr>0</vt:lpwstr>
  </property>
  <property fmtid="{D5CDD505-2E9C-101B-9397-08002B2CF9AE}" pid="31" name="ShowIn">
    <vt:lpwstr>Show everywhere</vt:lpwstr>
  </property>
  <property fmtid="{D5CDD505-2E9C-101B-9397-08002B2CF9AE}" pid="32" name="PublishStatusLookup">
    <vt:lpwstr>258337</vt:lpwstr>
  </property>
  <property fmtid="{D5CDD505-2E9C-101B-9397-08002B2CF9AE}" pid="33" name="TPComponent">
    <vt:lpwstr>PPTFiles</vt:lpwstr>
  </property>
  <property fmtid="{D5CDD505-2E9C-101B-9397-08002B2CF9AE}" pid="34" name="TPNamespace">
    <vt:lpwstr>POWERPNT</vt:lpwstr>
  </property>
  <property fmtid="{D5CDD505-2E9C-101B-9397-08002B2CF9AE}" pid="35" name="TPClientViewer">
    <vt:lpwstr>Microsoft Office PowerPoint</vt:lpwstr>
  </property>
  <property fmtid="{D5CDD505-2E9C-101B-9397-08002B2CF9AE}" pid="36" name="APTrustLevel">
    <vt:lpwstr>1.00000000000000</vt:lpwstr>
  </property>
  <property fmtid="{D5CDD505-2E9C-101B-9397-08002B2CF9AE}" pid="37" name="TrustLevel">
    <vt:lpwstr>Microsoft Managed Content</vt:lpwstr>
  </property>
  <property fmtid="{D5CDD505-2E9C-101B-9397-08002B2CF9AE}" pid="38" name="Content Type">
    <vt:lpwstr>OOFile</vt:lpwstr>
  </property>
  <property fmtid="{D5CDD505-2E9C-101B-9397-08002B2CF9AE}" pid="39" name="AuthoringAssetId">
    <vt:lpwstr>TP001013022</vt:lpwstr>
  </property>
  <property fmtid="{D5CDD505-2E9C-101B-9397-08002B2CF9AE}" pid="40" name="NumericAssetId">
    <vt:lpwstr/>
  </property>
  <property fmtid="{D5CDD505-2E9C-101B-9397-08002B2CF9AE}" pid="41" name="AppVer">
    <vt:lpwstr/>
  </property>
</Properties>
</file>