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</p:sldMasterIdLst>
  <p:notesMasterIdLst>
    <p:notesMasterId r:id="rId9"/>
  </p:notesMasterIdLst>
  <p:handoutMasterIdLst>
    <p:handoutMasterId r:id="rId10"/>
  </p:handoutMasterIdLst>
  <p:sldIdLst>
    <p:sldId id="256" r:id="rId6"/>
    <p:sldId id="269" r:id="rId7"/>
    <p:sldId id="270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03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110134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1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1676400"/>
            <a:ext cx="7772400" cy="1462088"/>
          </a:xfrm>
        </p:spPr>
        <p:txBody>
          <a:bodyPr/>
          <a:lstStyle/>
          <a:p>
            <a:r>
              <a:rPr lang="en-US" dirty="0" smtClean="0"/>
              <a:t>Introduction to</a:t>
            </a:r>
            <a:br>
              <a:rPr lang="en-US" dirty="0" smtClean="0"/>
            </a:br>
            <a:r>
              <a:rPr lang="en-US" dirty="0" smtClean="0"/>
              <a:t>Private Money Made Easy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0" y="3810000"/>
            <a:ext cx="25074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Module 1</a:t>
            </a:r>
            <a:endParaRPr lang="en-US" sz="44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2 Types of Investors: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/>
              <a:t>1. Money Partners and JVs - cash buyers ready to purchase now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2. Private Lenders - long term </a:t>
            </a:r>
            <a:r>
              <a:rPr lang="en-US" dirty="0" smtClean="0"/>
              <a:t>syndication.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7376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Module 1 Agenda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sz="2400" i="1" dirty="0" smtClean="0"/>
              <a:t>Disclaimer </a:t>
            </a:r>
            <a:r>
              <a:rPr lang="en-US" sz="2400" i="1" dirty="0"/>
              <a:t>- Sign and Re-Upload  </a:t>
            </a:r>
          </a:p>
          <a:p>
            <a:r>
              <a:rPr lang="en-US" sz="2400" dirty="0"/>
              <a:t>(1A) </a:t>
            </a:r>
            <a:r>
              <a:rPr lang="en-US" sz="2400" dirty="0" smtClean="0"/>
              <a:t>The </a:t>
            </a:r>
            <a:r>
              <a:rPr lang="en-US" sz="2400" dirty="0"/>
              <a:t>Enrollment Process </a:t>
            </a:r>
          </a:p>
          <a:p>
            <a:pPr lvl="1"/>
            <a:r>
              <a:rPr lang="en-US" sz="2400" i="1" dirty="0"/>
              <a:t>(1A-1) </a:t>
            </a:r>
            <a:r>
              <a:rPr lang="en-US" sz="2400" i="1" dirty="0" smtClean="0"/>
              <a:t>Meeting </a:t>
            </a:r>
            <a:r>
              <a:rPr lang="en-US" sz="2400" i="1" dirty="0"/>
              <a:t>of the Minds Invite (included in slides 1A)</a:t>
            </a:r>
          </a:p>
          <a:p>
            <a:r>
              <a:rPr lang="en-US" sz="2400" dirty="0"/>
              <a:t>(1B) </a:t>
            </a:r>
            <a:r>
              <a:rPr lang="en-US" sz="2400" dirty="0" smtClean="0"/>
              <a:t>Establishing </a:t>
            </a:r>
            <a:r>
              <a:rPr lang="en-US" sz="2400" dirty="0"/>
              <a:t>Trust &amp; Credibility</a:t>
            </a:r>
          </a:p>
          <a:p>
            <a:pPr lvl="1"/>
            <a:r>
              <a:rPr lang="en-US" sz="2400" i="1" dirty="0"/>
              <a:t>(1B-1) Gateway Presentation</a:t>
            </a:r>
          </a:p>
          <a:p>
            <a:r>
              <a:rPr lang="en-US" sz="2400" dirty="0"/>
              <a:t>(1C) </a:t>
            </a:r>
            <a:r>
              <a:rPr lang="en-US" sz="2400" dirty="0" smtClean="0"/>
              <a:t>Money Partners &amp; JVs</a:t>
            </a:r>
            <a:endParaRPr lang="en-US" sz="2400" dirty="0"/>
          </a:p>
          <a:p>
            <a:r>
              <a:rPr lang="en-US" sz="2400" dirty="0"/>
              <a:t>(1D) Skills Development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5675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779E4BD-055B-4E6E-998A-0F9E2166133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145c5697-5eb5-440b-b2f1-a8273fb5925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123</TotalTime>
  <Words>44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TS001013022</vt:lpstr>
      <vt:lpstr>Introduction to Private Money Made Easy</vt:lpstr>
      <vt:lpstr>2 Types of Investors:</vt:lpstr>
      <vt:lpstr>Module 1 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12</cp:revision>
  <dcterms:created xsi:type="dcterms:W3CDTF">2012-12-07T20:34:08Z</dcterms:created>
  <dcterms:modified xsi:type="dcterms:W3CDTF">2015-02-11T00:52:25Z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