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5"/>
  </p:sldMasterIdLst>
  <p:notesMasterIdLst>
    <p:notesMasterId r:id="rId9"/>
  </p:notesMasterIdLst>
  <p:handoutMasterIdLst>
    <p:handoutMasterId r:id="rId10"/>
  </p:handoutMasterIdLst>
  <p:sldIdLst>
    <p:sldId id="256" r:id="rId6"/>
    <p:sldId id="269" r:id="rId7"/>
    <p:sldId id="270" r:id="rId8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83" autoAdjust="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1998" y="-96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fld id="{AB7C603F-571C-4D14-8722-840FFD6828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03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07/16/96</a:t>
            </a:r>
            <a:endParaRPr lang="en-US" sz="120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75" tIns="46838" rIns="93675" bIns="468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##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31101349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17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584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8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584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585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585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585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B9850D8-A8DB-482F-A1F2-DAFA2EAFFC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80A9E-9AFE-4B9F-AE9D-A066A89794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83AB3-6D0A-4220-9167-8324C59E19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E33E6-B8BE-41C8-B77E-5B79F14083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0FBED-0FD9-4C1E-ADC2-E36CE6343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A1DF-A669-491C-89B9-85D63A6F52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84B44-A2C3-4E76-9C2E-9FD421D0B0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7A8F1-34A4-4420-B70E-2F8DE04101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B48BA-7F51-4627-9D95-68C8647E51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8DB81-3C36-4697-8A4F-DF416A2FFF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98491-8E1F-48F4-AD1E-CFDECADDB6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6C1BA2FB-AB12-442C-8823-BCEF2566F6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19200" y="1676400"/>
            <a:ext cx="7772400" cy="1462088"/>
          </a:xfrm>
        </p:spPr>
        <p:txBody>
          <a:bodyPr/>
          <a:lstStyle/>
          <a:p>
            <a:r>
              <a:rPr lang="en-US" dirty="0" smtClean="0"/>
              <a:t>Introduction to</a:t>
            </a:r>
            <a:br>
              <a:rPr lang="en-US" dirty="0" smtClean="0"/>
            </a:br>
            <a:r>
              <a:rPr lang="en-US" dirty="0" smtClean="0"/>
              <a:t>Private Money Made Easy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67000" y="3810000"/>
            <a:ext cx="25074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Module 1</a:t>
            </a:r>
            <a:endParaRPr lang="en-US" sz="44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2 Types of Investors: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438400"/>
            <a:ext cx="7772400" cy="4535487"/>
          </a:xfrm>
          <a:noFill/>
          <a:ln/>
        </p:spPr>
        <p:txBody>
          <a:bodyPr lIns="182562" tIns="46038" rIns="182562" bIns="46038"/>
          <a:lstStyle/>
          <a:p>
            <a:r>
              <a:rPr lang="en-US" dirty="0"/>
              <a:t>1. Money Partners and JVs - cash buyers ready to purchase now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2. Private Lenders - long term </a:t>
            </a:r>
            <a:r>
              <a:rPr lang="en-US" dirty="0" smtClean="0"/>
              <a:t>syndication.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27376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Module 1 Agenda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09800"/>
            <a:ext cx="7772400" cy="4535487"/>
          </a:xfrm>
          <a:noFill/>
          <a:ln/>
        </p:spPr>
        <p:txBody>
          <a:bodyPr lIns="182562" tIns="46038" rIns="182562" bIns="46038"/>
          <a:lstStyle/>
          <a:p>
            <a:r>
              <a:rPr lang="en-US" sz="2400" i="1" dirty="0" smtClean="0"/>
              <a:t>Disclaimer </a:t>
            </a:r>
            <a:r>
              <a:rPr lang="en-US" sz="2400" i="1" dirty="0"/>
              <a:t>- Sign and Re-Upload  </a:t>
            </a:r>
          </a:p>
          <a:p>
            <a:r>
              <a:rPr lang="en-US" sz="2400" dirty="0"/>
              <a:t>(1A) </a:t>
            </a:r>
            <a:r>
              <a:rPr lang="en-US" sz="2400" dirty="0" smtClean="0"/>
              <a:t>The </a:t>
            </a:r>
            <a:r>
              <a:rPr lang="en-US" sz="2400" dirty="0"/>
              <a:t>Enrollment Process </a:t>
            </a:r>
          </a:p>
          <a:p>
            <a:pPr lvl="1"/>
            <a:r>
              <a:rPr lang="en-US" sz="2400" i="1" dirty="0"/>
              <a:t>(1A-1) </a:t>
            </a:r>
            <a:r>
              <a:rPr lang="en-US" sz="2400" i="1" dirty="0" smtClean="0"/>
              <a:t>Meeting </a:t>
            </a:r>
            <a:r>
              <a:rPr lang="en-US" sz="2400" i="1" dirty="0"/>
              <a:t>of the Minds Invite (included in slides 1A)</a:t>
            </a:r>
          </a:p>
          <a:p>
            <a:r>
              <a:rPr lang="en-US" sz="2400" dirty="0"/>
              <a:t>(1B) </a:t>
            </a:r>
            <a:r>
              <a:rPr lang="en-US" sz="2400" dirty="0" smtClean="0"/>
              <a:t>Establishing </a:t>
            </a:r>
            <a:r>
              <a:rPr lang="en-US" sz="2400" dirty="0"/>
              <a:t>Trust &amp; Credibility</a:t>
            </a:r>
          </a:p>
          <a:p>
            <a:pPr lvl="1"/>
            <a:r>
              <a:rPr lang="en-US" sz="2400" i="1" dirty="0"/>
              <a:t>(1B-1) Gateway Presentation</a:t>
            </a:r>
          </a:p>
          <a:p>
            <a:r>
              <a:rPr lang="en-US" sz="2400" dirty="0"/>
              <a:t>(1C) </a:t>
            </a:r>
            <a:r>
              <a:rPr lang="en-US" sz="2400" dirty="0" smtClean="0"/>
              <a:t>Money Partners &amp; JVs</a:t>
            </a:r>
            <a:endParaRPr lang="en-US" sz="2400" dirty="0"/>
          </a:p>
          <a:p>
            <a:r>
              <a:rPr lang="en-US" sz="2400" dirty="0"/>
              <a:t>(1D) Skills Development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56759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01013022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TP001013022</AuthoringAssetId>
    <AssetId xmlns="145c5697-5eb5-440b-b2f1-a8273fb59250">TS001013022</AssetI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7779E4BD-055B-4E6E-998A-0F9E2166133C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145c5697-5eb5-440b-b2f1-a8273fb59250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E74EFA9-25BC-4BB0-ADBA-772FF71038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83BD91-A048-459A-892F-E1005DD543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470AE10E-A4DE-4845-B565-29B4A5A537FF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TS001013022</Template>
  <TotalTime>123</TotalTime>
  <Words>44</Words>
  <Application>Microsoft Office PowerPoint</Application>
  <PresentationFormat>On-screen Show (4:3)</PresentationFormat>
  <Paragraphs>18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Tahoma</vt:lpstr>
      <vt:lpstr>Wingdings</vt:lpstr>
      <vt:lpstr>TS001013022</vt:lpstr>
      <vt:lpstr>Introduction to Private Money Made Easy</vt:lpstr>
      <vt:lpstr>2 Types of Investors:</vt:lpstr>
      <vt:lpstr>Module 1 Agenda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of the Minds</dc:title>
  <dc:creator>Laura</dc:creator>
  <cp:lastModifiedBy>Laura Al-Amery</cp:lastModifiedBy>
  <cp:revision>12</cp:revision>
  <dcterms:created xsi:type="dcterms:W3CDTF">2012-12-07T20:34:08Z</dcterms:created>
  <dcterms:modified xsi:type="dcterms:W3CDTF">2015-02-11T00:52:25Z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/>
  </property>
  <property fmtid="{D5CDD505-2E9C-101B-9397-08002B2CF9AE}" pid="3" name="AssetType">
    <vt:lpwstr>TP</vt:lpwstr>
  </property>
  <property fmtid="{D5CDD505-2E9C-101B-9397-08002B2CF9AE}" pid="4" name="BugNumber">
    <vt:lpwstr>485568L</vt:lpwstr>
  </property>
  <property fmtid="{D5CDD505-2E9C-101B-9397-08002B2CF9AE}" pid="5" name="TPInstallLocation">
    <vt:lpwstr>{My Templates}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/n {FilePath}</vt:lpwstr>
  </property>
  <property fmtid="{D5CDD505-2E9C-101B-9397-08002B2CF9AE}" pid="12" name="AssetId">
    <vt:lpwstr>TS001013022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Staff training presentation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EY006220130</vt:lpwstr>
  </property>
  <property fmtid="{D5CDD505-2E9C-101B-9397-08002B2CF9AE}" pid="21" name="SourceTitle">
    <vt:lpwstr>Staff training presentation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OpenTemplate">
    <vt:lpwstr>1</vt:lpwstr>
  </property>
  <property fmtid="{D5CDD505-2E9C-101B-9397-08002B2CF9AE}" pid="25" name="UACurrentWords">
    <vt:lpwstr>0</vt:lpwstr>
  </property>
  <property fmtid="{D5CDD505-2E9C-101B-9397-08002B2CF9AE}" pid="26" name="UALocRecommendation">
    <vt:lpwstr>Localize</vt:lpwstr>
  </property>
  <property fmtid="{D5CDD505-2E9C-101B-9397-08002B2CF9AE}" pid="27" name="Applications">
    <vt:lpwstr>184;#Office 2000;#182;#Office XP;#65;#Microsoft Office PowerPoint 2007;#79;#Template 12;#64;#PowerPoint 2003</vt:lpwstr>
  </property>
  <property fmtid="{D5CDD505-2E9C-101B-9397-08002B2CF9AE}" pid="28" name="TemplateStatus">
    <vt:lpwstr>Complete</vt:lpwstr>
  </property>
  <property fmtid="{D5CDD505-2E9C-101B-9397-08002B2CF9AE}" pid="29" name="ContentTypeId">
    <vt:lpwstr>0x0101006025706CF4CD034688BEBAE97A2E701D020200C3831ACA17D8814887A164412888521E</vt:lpwstr>
  </property>
  <property fmtid="{D5CDD505-2E9C-101B-9397-08002B2CF9AE}" pid="30" name="IsDeleted">
    <vt:lpwstr>0</vt:lpwstr>
  </property>
  <property fmtid="{D5CDD505-2E9C-101B-9397-08002B2CF9AE}" pid="31" name="ShowIn">
    <vt:lpwstr>Show everywhere</vt:lpwstr>
  </property>
  <property fmtid="{D5CDD505-2E9C-101B-9397-08002B2CF9AE}" pid="32" name="PublishStatusLookup">
    <vt:lpwstr>258337</vt:lpwstr>
  </property>
  <property fmtid="{D5CDD505-2E9C-101B-9397-08002B2CF9AE}" pid="33" name="TPComponent">
    <vt:lpwstr>PPTFiles</vt:lpwstr>
  </property>
  <property fmtid="{D5CDD505-2E9C-101B-9397-08002B2CF9AE}" pid="34" name="TPNamespace">
    <vt:lpwstr>POWERPNT</vt:lpwstr>
  </property>
  <property fmtid="{D5CDD505-2E9C-101B-9397-08002B2CF9AE}" pid="35" name="TPClientViewer">
    <vt:lpwstr>Microsoft Office PowerPoint</vt:lpwstr>
  </property>
  <property fmtid="{D5CDD505-2E9C-101B-9397-08002B2CF9AE}" pid="36" name="APTrustLevel">
    <vt:lpwstr>1.00000000000000</vt:lpwstr>
  </property>
  <property fmtid="{D5CDD505-2E9C-101B-9397-08002B2CF9AE}" pid="37" name="TrustLevel">
    <vt:lpwstr>Microsoft Managed Content</vt:lpwstr>
  </property>
  <property fmtid="{D5CDD505-2E9C-101B-9397-08002B2CF9AE}" pid="38" name="Content Type">
    <vt:lpwstr>OOFile</vt:lpwstr>
  </property>
  <property fmtid="{D5CDD505-2E9C-101B-9397-08002B2CF9AE}" pid="39" name="AuthoringAssetId">
    <vt:lpwstr>TP001013022</vt:lpwstr>
  </property>
  <property fmtid="{D5CDD505-2E9C-101B-9397-08002B2CF9AE}" pid="40" name="NumericAssetId">
    <vt:lpwstr/>
  </property>
  <property fmtid="{D5CDD505-2E9C-101B-9397-08002B2CF9AE}" pid="41" name="AppVer">
    <vt:lpwstr/>
  </property>
</Properties>
</file>