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sldIdLst>
    <p:sldId id="259" r:id="rId2"/>
    <p:sldId id="260" r:id="rId3"/>
    <p:sldId id="281" r:id="rId4"/>
    <p:sldId id="27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6696DB-4BE2-41E3-9458-A4D2F913890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BA950A-48E9-4E70-A38A-87D9F7A83F09}">
      <dgm:prSet phldrT="[Text]"/>
      <dgm:spPr/>
      <dgm:t>
        <a:bodyPr/>
        <a:lstStyle/>
        <a:p>
          <a:r>
            <a:rPr lang="en-US" dirty="0" smtClean="0"/>
            <a:t>Option Agreement</a:t>
          </a:r>
          <a:endParaRPr lang="en-US" dirty="0"/>
        </a:p>
      </dgm:t>
    </dgm:pt>
    <dgm:pt modelId="{06D9F513-7C0C-4191-85B7-B0182045536F}" type="parTrans" cxnId="{421D57C1-50AA-4E7F-8750-7F9ADE06A593}">
      <dgm:prSet/>
      <dgm:spPr/>
      <dgm:t>
        <a:bodyPr/>
        <a:lstStyle/>
        <a:p>
          <a:endParaRPr lang="en-US"/>
        </a:p>
      </dgm:t>
    </dgm:pt>
    <dgm:pt modelId="{2E564C3D-DD22-47EA-B9E8-3C355669D9DB}" type="sibTrans" cxnId="{421D57C1-50AA-4E7F-8750-7F9ADE06A593}">
      <dgm:prSet/>
      <dgm:spPr/>
      <dgm:t>
        <a:bodyPr/>
        <a:lstStyle/>
        <a:p>
          <a:endParaRPr lang="en-US"/>
        </a:p>
      </dgm:t>
    </dgm:pt>
    <dgm:pt modelId="{8E888807-1C7E-4A36-9901-9ACF58B5A8F8}">
      <dgm:prSet phldrT="[Text]"/>
      <dgm:spPr/>
      <dgm:t>
        <a:bodyPr/>
        <a:lstStyle/>
        <a:p>
          <a:r>
            <a:rPr lang="en-US" dirty="0" smtClean="0"/>
            <a:t>Rental Agreement</a:t>
          </a:r>
          <a:endParaRPr lang="en-US" dirty="0"/>
        </a:p>
      </dgm:t>
    </dgm:pt>
    <dgm:pt modelId="{D0436D10-6E97-4129-B7A4-F299777FDF14}" type="parTrans" cxnId="{C4EF2783-9822-4FF8-BB2A-511FD303952F}">
      <dgm:prSet/>
      <dgm:spPr/>
      <dgm:t>
        <a:bodyPr/>
        <a:lstStyle/>
        <a:p>
          <a:endParaRPr lang="en-US"/>
        </a:p>
      </dgm:t>
    </dgm:pt>
    <dgm:pt modelId="{7B69D39D-2D95-43AF-99A6-E9737970366E}" type="sibTrans" cxnId="{C4EF2783-9822-4FF8-BB2A-511FD303952F}">
      <dgm:prSet/>
      <dgm:spPr/>
      <dgm:t>
        <a:bodyPr/>
        <a:lstStyle/>
        <a:p>
          <a:endParaRPr lang="en-US"/>
        </a:p>
      </dgm:t>
    </dgm:pt>
    <dgm:pt modelId="{573598B1-6D22-4D4D-AACF-205836471F24}">
      <dgm:prSet phldrT="[Text]"/>
      <dgm:spPr/>
      <dgm:t>
        <a:bodyPr/>
        <a:lstStyle/>
        <a:p>
          <a:r>
            <a:rPr lang="en-US" dirty="0" smtClean="0"/>
            <a:t>Sale Contract</a:t>
          </a:r>
          <a:endParaRPr lang="en-US" dirty="0"/>
        </a:p>
      </dgm:t>
    </dgm:pt>
    <dgm:pt modelId="{E74CB176-8267-4A93-8430-3EDAEAEE211F}" type="parTrans" cxnId="{A87B1486-8663-4F15-A4DD-31DB33969B9A}">
      <dgm:prSet/>
      <dgm:spPr/>
      <dgm:t>
        <a:bodyPr/>
        <a:lstStyle/>
        <a:p>
          <a:endParaRPr lang="en-US"/>
        </a:p>
      </dgm:t>
    </dgm:pt>
    <dgm:pt modelId="{05585305-0FBC-4484-8AA6-4E6FDF9D3C4C}" type="sibTrans" cxnId="{A87B1486-8663-4F15-A4DD-31DB33969B9A}">
      <dgm:prSet/>
      <dgm:spPr/>
      <dgm:t>
        <a:bodyPr/>
        <a:lstStyle/>
        <a:p>
          <a:endParaRPr lang="en-US"/>
        </a:p>
      </dgm:t>
    </dgm:pt>
    <dgm:pt modelId="{C01B1AE0-B71D-43FE-B4C4-817F817442BA}" type="pres">
      <dgm:prSet presAssocID="{A06696DB-4BE2-41E3-9458-A4D2F913890D}" presName="linear" presStyleCnt="0">
        <dgm:presLayoutVars>
          <dgm:dir/>
          <dgm:animLvl val="lvl"/>
          <dgm:resizeHandles val="exact"/>
        </dgm:presLayoutVars>
      </dgm:prSet>
      <dgm:spPr/>
    </dgm:pt>
    <dgm:pt modelId="{9B5AD85A-1706-4CEE-A150-BD92CF8097FF}" type="pres">
      <dgm:prSet presAssocID="{C8BA950A-48E9-4E70-A38A-87D9F7A83F09}" presName="parentLin" presStyleCnt="0"/>
      <dgm:spPr/>
    </dgm:pt>
    <dgm:pt modelId="{1EC61774-88DC-41DE-887A-31E3AE1E21E2}" type="pres">
      <dgm:prSet presAssocID="{C8BA950A-48E9-4E70-A38A-87D9F7A83F09}" presName="parentLeftMargin" presStyleLbl="node1" presStyleIdx="0" presStyleCnt="3"/>
      <dgm:spPr/>
    </dgm:pt>
    <dgm:pt modelId="{1449D7A6-9277-4EE9-9A78-47EAD6B0F3D2}" type="pres">
      <dgm:prSet presAssocID="{C8BA950A-48E9-4E70-A38A-87D9F7A83F0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B072B30-7CAA-4569-883D-598824E91FB7}" type="pres">
      <dgm:prSet presAssocID="{C8BA950A-48E9-4E70-A38A-87D9F7A83F09}" presName="negativeSpace" presStyleCnt="0"/>
      <dgm:spPr/>
    </dgm:pt>
    <dgm:pt modelId="{DA78B881-835D-44F0-ACD4-7EE9E95AE892}" type="pres">
      <dgm:prSet presAssocID="{C8BA950A-48E9-4E70-A38A-87D9F7A83F09}" presName="childText" presStyleLbl="conFgAcc1" presStyleIdx="0" presStyleCnt="3">
        <dgm:presLayoutVars>
          <dgm:bulletEnabled val="1"/>
        </dgm:presLayoutVars>
      </dgm:prSet>
      <dgm:spPr/>
    </dgm:pt>
    <dgm:pt modelId="{D8F5617D-5C4F-4BD0-B7D0-0E8CC87130E7}" type="pres">
      <dgm:prSet presAssocID="{2E564C3D-DD22-47EA-B9E8-3C355669D9DB}" presName="spaceBetweenRectangles" presStyleCnt="0"/>
      <dgm:spPr/>
    </dgm:pt>
    <dgm:pt modelId="{3413832C-AA45-4F98-A894-2AA96C619A03}" type="pres">
      <dgm:prSet presAssocID="{8E888807-1C7E-4A36-9901-9ACF58B5A8F8}" presName="parentLin" presStyleCnt="0"/>
      <dgm:spPr/>
    </dgm:pt>
    <dgm:pt modelId="{B6E36A67-AF07-47A0-96AD-5376ECF18F14}" type="pres">
      <dgm:prSet presAssocID="{8E888807-1C7E-4A36-9901-9ACF58B5A8F8}" presName="parentLeftMargin" presStyleLbl="node1" presStyleIdx="0" presStyleCnt="3"/>
      <dgm:spPr/>
    </dgm:pt>
    <dgm:pt modelId="{5BA60656-182C-49CB-8E5D-ECBCEB76E21B}" type="pres">
      <dgm:prSet presAssocID="{8E888807-1C7E-4A36-9901-9ACF58B5A8F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A9BD6B-C642-420B-B26B-7D941F72AD2D}" type="pres">
      <dgm:prSet presAssocID="{8E888807-1C7E-4A36-9901-9ACF58B5A8F8}" presName="negativeSpace" presStyleCnt="0"/>
      <dgm:spPr/>
    </dgm:pt>
    <dgm:pt modelId="{55E81B6F-85B2-4C49-9A25-348B6AC0E5A2}" type="pres">
      <dgm:prSet presAssocID="{8E888807-1C7E-4A36-9901-9ACF58B5A8F8}" presName="childText" presStyleLbl="conFgAcc1" presStyleIdx="1" presStyleCnt="3">
        <dgm:presLayoutVars>
          <dgm:bulletEnabled val="1"/>
        </dgm:presLayoutVars>
      </dgm:prSet>
      <dgm:spPr/>
    </dgm:pt>
    <dgm:pt modelId="{514A0059-164B-46D8-8A93-87AB722FC859}" type="pres">
      <dgm:prSet presAssocID="{7B69D39D-2D95-43AF-99A6-E9737970366E}" presName="spaceBetweenRectangles" presStyleCnt="0"/>
      <dgm:spPr/>
    </dgm:pt>
    <dgm:pt modelId="{E92B121B-CB66-4BE7-A563-227413FDE5CE}" type="pres">
      <dgm:prSet presAssocID="{573598B1-6D22-4D4D-AACF-205836471F24}" presName="parentLin" presStyleCnt="0"/>
      <dgm:spPr/>
    </dgm:pt>
    <dgm:pt modelId="{3398177C-F674-4157-8618-666A96861EE6}" type="pres">
      <dgm:prSet presAssocID="{573598B1-6D22-4D4D-AACF-205836471F24}" presName="parentLeftMargin" presStyleLbl="node1" presStyleIdx="1" presStyleCnt="3"/>
      <dgm:spPr/>
    </dgm:pt>
    <dgm:pt modelId="{F8DD84FC-9F55-4391-BCA2-D3AF45E9C6A7}" type="pres">
      <dgm:prSet presAssocID="{573598B1-6D22-4D4D-AACF-205836471F2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078724-B90E-49C1-A15D-B9439F0BCA96}" type="pres">
      <dgm:prSet presAssocID="{573598B1-6D22-4D4D-AACF-205836471F24}" presName="negativeSpace" presStyleCnt="0"/>
      <dgm:spPr/>
    </dgm:pt>
    <dgm:pt modelId="{044E55E7-138D-4E69-9A2B-AEE6D4E27A94}" type="pres">
      <dgm:prSet presAssocID="{573598B1-6D22-4D4D-AACF-205836471F2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6C5B173-CD39-40F7-96D5-C6A736765E89}" type="presOf" srcId="{8E888807-1C7E-4A36-9901-9ACF58B5A8F8}" destId="{B6E36A67-AF07-47A0-96AD-5376ECF18F14}" srcOrd="0" destOrd="0" presId="urn:microsoft.com/office/officeart/2005/8/layout/list1"/>
    <dgm:cxn modelId="{127F689D-93AA-4F48-9AE6-558E24A3DB9A}" type="presOf" srcId="{C8BA950A-48E9-4E70-A38A-87D9F7A83F09}" destId="{1EC61774-88DC-41DE-887A-31E3AE1E21E2}" srcOrd="0" destOrd="0" presId="urn:microsoft.com/office/officeart/2005/8/layout/list1"/>
    <dgm:cxn modelId="{81447CA4-AF99-4E54-BC16-77BD508969FA}" type="presOf" srcId="{C8BA950A-48E9-4E70-A38A-87D9F7A83F09}" destId="{1449D7A6-9277-4EE9-9A78-47EAD6B0F3D2}" srcOrd="1" destOrd="0" presId="urn:microsoft.com/office/officeart/2005/8/layout/list1"/>
    <dgm:cxn modelId="{C4EF2783-9822-4FF8-BB2A-511FD303952F}" srcId="{A06696DB-4BE2-41E3-9458-A4D2F913890D}" destId="{8E888807-1C7E-4A36-9901-9ACF58B5A8F8}" srcOrd="1" destOrd="0" parTransId="{D0436D10-6E97-4129-B7A4-F299777FDF14}" sibTransId="{7B69D39D-2D95-43AF-99A6-E9737970366E}"/>
    <dgm:cxn modelId="{AE921D79-D646-4584-AA66-6A77E8D74C35}" type="presOf" srcId="{573598B1-6D22-4D4D-AACF-205836471F24}" destId="{F8DD84FC-9F55-4391-BCA2-D3AF45E9C6A7}" srcOrd="1" destOrd="0" presId="urn:microsoft.com/office/officeart/2005/8/layout/list1"/>
    <dgm:cxn modelId="{421D57C1-50AA-4E7F-8750-7F9ADE06A593}" srcId="{A06696DB-4BE2-41E3-9458-A4D2F913890D}" destId="{C8BA950A-48E9-4E70-A38A-87D9F7A83F09}" srcOrd="0" destOrd="0" parTransId="{06D9F513-7C0C-4191-85B7-B0182045536F}" sibTransId="{2E564C3D-DD22-47EA-B9E8-3C355669D9DB}"/>
    <dgm:cxn modelId="{D47F1941-6645-4DF7-B0A9-9A9BB9C67511}" type="presOf" srcId="{8E888807-1C7E-4A36-9901-9ACF58B5A8F8}" destId="{5BA60656-182C-49CB-8E5D-ECBCEB76E21B}" srcOrd="1" destOrd="0" presId="urn:microsoft.com/office/officeart/2005/8/layout/list1"/>
    <dgm:cxn modelId="{9AF838AD-127B-478C-AFA9-92322AE29E05}" type="presOf" srcId="{A06696DB-4BE2-41E3-9458-A4D2F913890D}" destId="{C01B1AE0-B71D-43FE-B4C4-817F817442BA}" srcOrd="0" destOrd="0" presId="urn:microsoft.com/office/officeart/2005/8/layout/list1"/>
    <dgm:cxn modelId="{A87B1486-8663-4F15-A4DD-31DB33969B9A}" srcId="{A06696DB-4BE2-41E3-9458-A4D2F913890D}" destId="{573598B1-6D22-4D4D-AACF-205836471F24}" srcOrd="2" destOrd="0" parTransId="{E74CB176-8267-4A93-8430-3EDAEAEE211F}" sibTransId="{05585305-0FBC-4484-8AA6-4E6FDF9D3C4C}"/>
    <dgm:cxn modelId="{1A083871-1E5B-478B-A8C7-A78D342750CD}" type="presOf" srcId="{573598B1-6D22-4D4D-AACF-205836471F24}" destId="{3398177C-F674-4157-8618-666A96861EE6}" srcOrd="0" destOrd="0" presId="urn:microsoft.com/office/officeart/2005/8/layout/list1"/>
    <dgm:cxn modelId="{373CFB50-F9FA-4820-8EF8-7357F5ED4FA7}" type="presParOf" srcId="{C01B1AE0-B71D-43FE-B4C4-817F817442BA}" destId="{9B5AD85A-1706-4CEE-A150-BD92CF8097FF}" srcOrd="0" destOrd="0" presId="urn:microsoft.com/office/officeart/2005/8/layout/list1"/>
    <dgm:cxn modelId="{5E70B61A-50A5-4AD7-AF95-5B4025295D50}" type="presParOf" srcId="{9B5AD85A-1706-4CEE-A150-BD92CF8097FF}" destId="{1EC61774-88DC-41DE-887A-31E3AE1E21E2}" srcOrd="0" destOrd="0" presId="urn:microsoft.com/office/officeart/2005/8/layout/list1"/>
    <dgm:cxn modelId="{F3EB688C-B47B-400C-A273-A18B779C5D94}" type="presParOf" srcId="{9B5AD85A-1706-4CEE-A150-BD92CF8097FF}" destId="{1449D7A6-9277-4EE9-9A78-47EAD6B0F3D2}" srcOrd="1" destOrd="0" presId="urn:microsoft.com/office/officeart/2005/8/layout/list1"/>
    <dgm:cxn modelId="{3705438F-E89E-46AC-B898-854974C7A11C}" type="presParOf" srcId="{C01B1AE0-B71D-43FE-B4C4-817F817442BA}" destId="{7B072B30-7CAA-4569-883D-598824E91FB7}" srcOrd="1" destOrd="0" presId="urn:microsoft.com/office/officeart/2005/8/layout/list1"/>
    <dgm:cxn modelId="{BC40E4F1-DCB4-4B99-9E93-CCEE059D5373}" type="presParOf" srcId="{C01B1AE0-B71D-43FE-B4C4-817F817442BA}" destId="{DA78B881-835D-44F0-ACD4-7EE9E95AE892}" srcOrd="2" destOrd="0" presId="urn:microsoft.com/office/officeart/2005/8/layout/list1"/>
    <dgm:cxn modelId="{DD03253E-E5E5-4E86-92B5-404C9D548685}" type="presParOf" srcId="{C01B1AE0-B71D-43FE-B4C4-817F817442BA}" destId="{D8F5617D-5C4F-4BD0-B7D0-0E8CC87130E7}" srcOrd="3" destOrd="0" presId="urn:microsoft.com/office/officeart/2005/8/layout/list1"/>
    <dgm:cxn modelId="{DB3FC9C1-674B-49B0-A7DE-47E63E4548D1}" type="presParOf" srcId="{C01B1AE0-B71D-43FE-B4C4-817F817442BA}" destId="{3413832C-AA45-4F98-A894-2AA96C619A03}" srcOrd="4" destOrd="0" presId="urn:microsoft.com/office/officeart/2005/8/layout/list1"/>
    <dgm:cxn modelId="{F5BB4B6B-3BB1-4491-A2B8-C5A53FFF3965}" type="presParOf" srcId="{3413832C-AA45-4F98-A894-2AA96C619A03}" destId="{B6E36A67-AF07-47A0-96AD-5376ECF18F14}" srcOrd="0" destOrd="0" presId="urn:microsoft.com/office/officeart/2005/8/layout/list1"/>
    <dgm:cxn modelId="{021DEACF-735F-4956-8352-72691D448174}" type="presParOf" srcId="{3413832C-AA45-4F98-A894-2AA96C619A03}" destId="{5BA60656-182C-49CB-8E5D-ECBCEB76E21B}" srcOrd="1" destOrd="0" presId="urn:microsoft.com/office/officeart/2005/8/layout/list1"/>
    <dgm:cxn modelId="{5C290821-3269-4B25-A77D-16D361D9B231}" type="presParOf" srcId="{C01B1AE0-B71D-43FE-B4C4-817F817442BA}" destId="{4CA9BD6B-C642-420B-B26B-7D941F72AD2D}" srcOrd="5" destOrd="0" presId="urn:microsoft.com/office/officeart/2005/8/layout/list1"/>
    <dgm:cxn modelId="{3E4CF600-BD4F-45F3-82C6-BF6F5E261A32}" type="presParOf" srcId="{C01B1AE0-B71D-43FE-B4C4-817F817442BA}" destId="{55E81B6F-85B2-4C49-9A25-348B6AC0E5A2}" srcOrd="6" destOrd="0" presId="urn:microsoft.com/office/officeart/2005/8/layout/list1"/>
    <dgm:cxn modelId="{D672BFC5-2E6A-484F-A490-860E1826D859}" type="presParOf" srcId="{C01B1AE0-B71D-43FE-B4C4-817F817442BA}" destId="{514A0059-164B-46D8-8A93-87AB722FC859}" srcOrd="7" destOrd="0" presId="urn:microsoft.com/office/officeart/2005/8/layout/list1"/>
    <dgm:cxn modelId="{CEB127FB-09A7-40F5-B0EE-5DA20D605F36}" type="presParOf" srcId="{C01B1AE0-B71D-43FE-B4C4-817F817442BA}" destId="{E92B121B-CB66-4BE7-A563-227413FDE5CE}" srcOrd="8" destOrd="0" presId="urn:microsoft.com/office/officeart/2005/8/layout/list1"/>
    <dgm:cxn modelId="{98A171BF-8C96-49E3-915B-DE957ED75B18}" type="presParOf" srcId="{E92B121B-CB66-4BE7-A563-227413FDE5CE}" destId="{3398177C-F674-4157-8618-666A96861EE6}" srcOrd="0" destOrd="0" presId="urn:microsoft.com/office/officeart/2005/8/layout/list1"/>
    <dgm:cxn modelId="{4AC44F37-839F-4821-A2F9-7B9BBAAF8F67}" type="presParOf" srcId="{E92B121B-CB66-4BE7-A563-227413FDE5CE}" destId="{F8DD84FC-9F55-4391-BCA2-D3AF45E9C6A7}" srcOrd="1" destOrd="0" presId="urn:microsoft.com/office/officeart/2005/8/layout/list1"/>
    <dgm:cxn modelId="{F86748D3-19F3-4CAB-946D-1638AC143A06}" type="presParOf" srcId="{C01B1AE0-B71D-43FE-B4C4-817F817442BA}" destId="{09078724-B90E-49C1-A15D-B9439F0BCA96}" srcOrd="9" destOrd="0" presId="urn:microsoft.com/office/officeart/2005/8/layout/list1"/>
    <dgm:cxn modelId="{B96D3C72-E8D6-40CB-84F8-32B920E23DC0}" type="presParOf" srcId="{C01B1AE0-B71D-43FE-B4C4-817F817442BA}" destId="{044E55E7-138D-4E69-9A2B-AEE6D4E27A9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78B881-835D-44F0-ACD4-7EE9E95AE892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9D7A6-9277-4EE9-9A78-47EAD6B0F3D2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Option Agreement</a:t>
          </a:r>
          <a:endParaRPr lang="en-US" sz="3100" kern="1200" dirty="0"/>
        </a:p>
      </dsp:txBody>
      <dsp:txXfrm>
        <a:off x="304800" y="6459"/>
        <a:ext cx="4267200" cy="915120"/>
      </dsp:txXfrm>
    </dsp:sp>
    <dsp:sp modelId="{55E81B6F-85B2-4C49-9A25-348B6AC0E5A2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60656-182C-49CB-8E5D-ECBCEB76E21B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Rental Agreement</a:t>
          </a:r>
          <a:endParaRPr lang="en-US" sz="3100" kern="1200" dirty="0"/>
        </a:p>
      </dsp:txBody>
      <dsp:txXfrm>
        <a:off x="304800" y="1412619"/>
        <a:ext cx="4267200" cy="915120"/>
      </dsp:txXfrm>
    </dsp:sp>
    <dsp:sp modelId="{044E55E7-138D-4E69-9A2B-AEE6D4E27A94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D84FC-9F55-4391-BCA2-D3AF45E9C6A7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Sale Contract</a:t>
          </a:r>
          <a:endParaRPr lang="en-US" sz="3100" kern="1200" dirty="0"/>
        </a:p>
      </dsp:txBody>
      <dsp:txXfrm>
        <a:off x="304800" y="2818780"/>
        <a:ext cx="4267200" cy="915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3BC56-E2CE-458A-8F53-D3380F21DEE2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1B9AD-E29F-4AFF-BD87-5758B80F8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36C2FEE-99DE-48F6-97E5-478A5EA6DFD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610600" cy="1585912"/>
          </a:xfrm>
        </p:spPr>
        <p:txBody>
          <a:bodyPr/>
          <a:lstStyle/>
          <a:p>
            <a:pPr algn="ctr"/>
            <a:r>
              <a:rPr lang="en-US" b="1" dirty="0" smtClean="0"/>
              <a:t>Module 4B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8062912" cy="1752600"/>
          </a:xfrm>
        </p:spPr>
        <p:txBody>
          <a:bodyPr/>
          <a:lstStyle/>
          <a:p>
            <a:pPr algn="ctr"/>
            <a:r>
              <a:rPr lang="en-US" dirty="0" smtClean="0"/>
              <a:t>Paperwork for the Tenant-Buyer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533400"/>
            <a:ext cx="6540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Checklist – Selling on a Lease Option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1219200"/>
            <a:ext cx="6375463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Advertise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Review &amp; Qualify Applications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Get Deposit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Draft Contracts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2400" dirty="0" smtClean="0"/>
              <a:t>Lease Option Agreement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2400" dirty="0" smtClean="0"/>
              <a:t>Offer to Purchase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2400" dirty="0" smtClean="0"/>
              <a:t>Lead-Based Paint Disclosure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2400" dirty="0" smtClean="0"/>
              <a:t>Seller’s Disclosure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2400" dirty="0" smtClean="0"/>
              <a:t>Other Documents (if State required)</a:t>
            </a:r>
          </a:p>
          <a:p>
            <a:pPr marL="400050" indent="-400050">
              <a:buFont typeface="+mj-lt"/>
              <a:buAutoNum type="arabicPeriod"/>
            </a:pPr>
            <a:r>
              <a:rPr lang="en-US" sz="2400" dirty="0" smtClean="0"/>
              <a:t>Sign Contracts</a:t>
            </a:r>
          </a:p>
          <a:p>
            <a:pPr marL="400050" indent="-400050">
              <a:buFont typeface="+mj-lt"/>
              <a:buAutoNum type="arabicPeriod"/>
            </a:pPr>
            <a:r>
              <a:rPr lang="en-US" sz="2400" dirty="0" smtClean="0"/>
              <a:t>Cancel Advertising</a:t>
            </a:r>
          </a:p>
          <a:p>
            <a:pPr marL="400050" indent="-400050">
              <a:buFont typeface="+mj-lt"/>
              <a:buAutoNum type="arabicPeriod"/>
            </a:pPr>
            <a:r>
              <a:rPr lang="en-US" sz="2400" dirty="0" smtClean="0"/>
              <a:t>Transfer Utilities</a:t>
            </a:r>
          </a:p>
          <a:p>
            <a:pPr marL="400050" indent="-400050">
              <a:buFont typeface="+mj-lt"/>
              <a:buAutoNum type="arabicPeriod"/>
            </a:pPr>
            <a:r>
              <a:rPr lang="en-US" sz="2400" dirty="0" smtClean="0"/>
              <a:t>Verify they have insurance</a:t>
            </a:r>
          </a:p>
          <a:p>
            <a:pPr marL="800100" lvl="1" indent="-342900"/>
            <a:r>
              <a:rPr lang="en-US" dirty="0" smtClean="0"/>
              <a:t>	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8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8657" y="381000"/>
            <a:ext cx="71240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Essential Contracts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&gt;&gt; have them reviewed to be State specific &lt;&lt;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Points to Consider about the Contracts</a:t>
            </a:r>
            <a:endParaRPr lang="en-US" sz="32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9" descr="ponder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2362200"/>
            <a:ext cx="2971800" cy="29718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289</TotalTime>
  <Words>74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Verve</vt:lpstr>
      <vt:lpstr>Module 4B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Laura</cp:lastModifiedBy>
  <cp:revision>31</cp:revision>
  <dcterms:created xsi:type="dcterms:W3CDTF">2014-03-10T17:11:24Z</dcterms:created>
  <dcterms:modified xsi:type="dcterms:W3CDTF">2014-04-30T06:02:05Z</dcterms:modified>
</cp:coreProperties>
</file>