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4"/>
  </p:notesMasterIdLst>
  <p:sldIdLst>
    <p:sldId id="259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7608F4-3772-40D7-BD3B-F32E9950F196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2283F8-482F-4F46-A2FE-332BBF2B62A7}">
      <dgm:prSet phldrT="[Text]"/>
      <dgm:spPr/>
      <dgm:t>
        <a:bodyPr/>
        <a:lstStyle/>
        <a:p>
          <a:r>
            <a:rPr lang="en-US" dirty="0" smtClean="0"/>
            <a:t>Sell it to Tenant/Buyer</a:t>
          </a:r>
          <a:endParaRPr lang="en-US" dirty="0"/>
        </a:p>
      </dgm:t>
    </dgm:pt>
    <dgm:pt modelId="{015C48ED-6B31-4265-8E61-2AFEBFAB8E8E}" type="parTrans" cxnId="{03F598C9-D326-49F3-8E18-66BB89DEF888}">
      <dgm:prSet/>
      <dgm:spPr/>
      <dgm:t>
        <a:bodyPr/>
        <a:lstStyle/>
        <a:p>
          <a:endParaRPr lang="en-US"/>
        </a:p>
      </dgm:t>
    </dgm:pt>
    <dgm:pt modelId="{61CACE26-F052-41F9-91DE-0FE0E268E747}" type="sibTrans" cxnId="{03F598C9-D326-49F3-8E18-66BB89DEF888}">
      <dgm:prSet/>
      <dgm:spPr/>
      <dgm:t>
        <a:bodyPr/>
        <a:lstStyle/>
        <a:p>
          <a:endParaRPr lang="en-US"/>
        </a:p>
      </dgm:t>
    </dgm:pt>
    <dgm:pt modelId="{177E035D-AD24-4497-8A98-BAC79E637BF3}">
      <dgm:prSet phldrT="[Text]"/>
      <dgm:spPr/>
      <dgm:t>
        <a:bodyPr/>
        <a:lstStyle/>
        <a:p>
          <a:r>
            <a:rPr lang="en-US" dirty="0" smtClean="0"/>
            <a:t>Ask for extension</a:t>
          </a:r>
          <a:endParaRPr lang="en-US" dirty="0"/>
        </a:p>
      </dgm:t>
    </dgm:pt>
    <dgm:pt modelId="{0695729B-1F4B-4DA2-8268-0AB8CEDDE757}" type="parTrans" cxnId="{54623352-B5D5-4150-B027-19BC12227504}">
      <dgm:prSet/>
      <dgm:spPr/>
      <dgm:t>
        <a:bodyPr/>
        <a:lstStyle/>
        <a:p>
          <a:endParaRPr lang="en-US"/>
        </a:p>
      </dgm:t>
    </dgm:pt>
    <dgm:pt modelId="{9B0630AE-A01B-4775-A921-0F571A7D48B6}" type="sibTrans" cxnId="{54623352-B5D5-4150-B027-19BC12227504}">
      <dgm:prSet/>
      <dgm:spPr/>
      <dgm:t>
        <a:bodyPr/>
        <a:lstStyle/>
        <a:p>
          <a:endParaRPr lang="en-US"/>
        </a:p>
      </dgm:t>
    </dgm:pt>
    <dgm:pt modelId="{792FAAFF-850C-4367-A10B-61FCFA6150D4}">
      <dgm:prSet phldrT="[Text]"/>
      <dgm:spPr/>
      <dgm:t>
        <a:bodyPr/>
        <a:lstStyle/>
        <a:p>
          <a:r>
            <a:rPr lang="en-US" dirty="0" smtClean="0"/>
            <a:t>Buy it</a:t>
          </a:r>
          <a:endParaRPr lang="en-US" dirty="0"/>
        </a:p>
      </dgm:t>
    </dgm:pt>
    <dgm:pt modelId="{5A61B9DC-B3F9-48C1-90BE-8519B83E75C5}" type="parTrans" cxnId="{61444164-5BE7-4A02-91F3-7C645CD3FF9D}">
      <dgm:prSet/>
      <dgm:spPr/>
      <dgm:t>
        <a:bodyPr/>
        <a:lstStyle/>
        <a:p>
          <a:endParaRPr lang="en-US"/>
        </a:p>
      </dgm:t>
    </dgm:pt>
    <dgm:pt modelId="{E04180A1-F2C7-4380-BCCC-82652912B39D}" type="sibTrans" cxnId="{61444164-5BE7-4A02-91F3-7C645CD3FF9D}">
      <dgm:prSet/>
      <dgm:spPr/>
      <dgm:t>
        <a:bodyPr/>
        <a:lstStyle/>
        <a:p>
          <a:endParaRPr lang="en-US"/>
        </a:p>
      </dgm:t>
    </dgm:pt>
    <dgm:pt modelId="{DE192F05-DDDA-4549-B84F-A8918B6D356C}">
      <dgm:prSet phldrT="[Text]"/>
      <dgm:spPr/>
      <dgm:t>
        <a:bodyPr/>
        <a:lstStyle/>
        <a:p>
          <a:r>
            <a:rPr lang="en-US" dirty="0" smtClean="0"/>
            <a:t>Don’t exercise option</a:t>
          </a:r>
          <a:endParaRPr lang="en-US" dirty="0"/>
        </a:p>
      </dgm:t>
    </dgm:pt>
    <dgm:pt modelId="{D9D5BBD8-6208-4B5D-92DC-12489869CA2D}" type="parTrans" cxnId="{B98055C6-B306-4CC0-B7B8-9F9E651E6BC1}">
      <dgm:prSet/>
      <dgm:spPr/>
      <dgm:t>
        <a:bodyPr/>
        <a:lstStyle/>
        <a:p>
          <a:endParaRPr lang="en-US"/>
        </a:p>
      </dgm:t>
    </dgm:pt>
    <dgm:pt modelId="{AEA73537-527E-4230-98A5-2BC7F92BBEE7}" type="sibTrans" cxnId="{B98055C6-B306-4CC0-B7B8-9F9E651E6BC1}">
      <dgm:prSet/>
      <dgm:spPr/>
      <dgm:t>
        <a:bodyPr/>
        <a:lstStyle/>
        <a:p>
          <a:endParaRPr lang="en-US"/>
        </a:p>
      </dgm:t>
    </dgm:pt>
    <dgm:pt modelId="{ED32432D-A68B-4B66-8CCF-A8EDD8061728}">
      <dgm:prSet phldrT="[Text]"/>
      <dgm:spPr/>
      <dgm:t>
        <a:bodyPr/>
        <a:lstStyle/>
        <a:p>
          <a:r>
            <a:rPr lang="en-US" dirty="0" smtClean="0"/>
            <a:t>Assign the deal</a:t>
          </a:r>
          <a:endParaRPr lang="en-US" dirty="0"/>
        </a:p>
      </dgm:t>
    </dgm:pt>
    <dgm:pt modelId="{741C7952-039D-4BD5-AC08-F7F783BE4FA3}" type="parTrans" cxnId="{A778F78C-448F-4400-BEA3-E86FBAA628BD}">
      <dgm:prSet/>
      <dgm:spPr/>
      <dgm:t>
        <a:bodyPr/>
        <a:lstStyle/>
        <a:p>
          <a:endParaRPr lang="en-US"/>
        </a:p>
      </dgm:t>
    </dgm:pt>
    <dgm:pt modelId="{50C32013-099F-46EF-8A33-17FA2460A3DC}" type="sibTrans" cxnId="{A778F78C-448F-4400-BEA3-E86FBAA628BD}">
      <dgm:prSet/>
      <dgm:spPr/>
      <dgm:t>
        <a:bodyPr/>
        <a:lstStyle/>
        <a:p>
          <a:endParaRPr lang="en-US"/>
        </a:p>
      </dgm:t>
    </dgm:pt>
    <dgm:pt modelId="{7342D5C2-CEE0-4F78-BD5C-9AD6D94A3472}" type="pres">
      <dgm:prSet presAssocID="{E77608F4-3772-40D7-BD3B-F32E9950F196}" presName="cycle" presStyleCnt="0">
        <dgm:presLayoutVars>
          <dgm:dir/>
          <dgm:resizeHandles val="exact"/>
        </dgm:presLayoutVars>
      </dgm:prSet>
      <dgm:spPr/>
    </dgm:pt>
    <dgm:pt modelId="{826EAEA1-F5A3-4376-A13C-BA255B9B0EEF}" type="pres">
      <dgm:prSet presAssocID="{462283F8-482F-4F46-A2FE-332BBF2B62A7}" presName="node" presStyleLbl="node1" presStyleIdx="0" presStyleCnt="5">
        <dgm:presLayoutVars>
          <dgm:bulletEnabled val="1"/>
        </dgm:presLayoutVars>
      </dgm:prSet>
      <dgm:spPr/>
    </dgm:pt>
    <dgm:pt modelId="{B47E3360-3B66-43BB-BD47-4C1B55A3F8AB}" type="pres">
      <dgm:prSet presAssocID="{462283F8-482F-4F46-A2FE-332BBF2B62A7}" presName="spNode" presStyleCnt="0"/>
      <dgm:spPr/>
    </dgm:pt>
    <dgm:pt modelId="{ED406618-2835-455A-A6F5-7F74CF41055E}" type="pres">
      <dgm:prSet presAssocID="{61CACE26-F052-41F9-91DE-0FE0E268E747}" presName="sibTrans" presStyleLbl="sibTrans1D1" presStyleIdx="0" presStyleCnt="5"/>
      <dgm:spPr/>
    </dgm:pt>
    <dgm:pt modelId="{3E93DC62-1971-4EAD-96A3-26BF93652510}" type="pres">
      <dgm:prSet presAssocID="{177E035D-AD24-4497-8A98-BAC79E637BF3}" presName="node" presStyleLbl="node1" presStyleIdx="1" presStyleCnt="5">
        <dgm:presLayoutVars>
          <dgm:bulletEnabled val="1"/>
        </dgm:presLayoutVars>
      </dgm:prSet>
      <dgm:spPr/>
    </dgm:pt>
    <dgm:pt modelId="{20834017-A6C1-4D90-B8B5-0B94928134E3}" type="pres">
      <dgm:prSet presAssocID="{177E035D-AD24-4497-8A98-BAC79E637BF3}" presName="spNode" presStyleCnt="0"/>
      <dgm:spPr/>
    </dgm:pt>
    <dgm:pt modelId="{C6787C08-CBFB-43C0-8521-84FE3C7E56A5}" type="pres">
      <dgm:prSet presAssocID="{9B0630AE-A01B-4775-A921-0F571A7D48B6}" presName="sibTrans" presStyleLbl="sibTrans1D1" presStyleIdx="1" presStyleCnt="5"/>
      <dgm:spPr/>
    </dgm:pt>
    <dgm:pt modelId="{36CAC089-206C-475B-A8A3-16BDE1136E92}" type="pres">
      <dgm:prSet presAssocID="{792FAAFF-850C-4367-A10B-61FCFA6150D4}" presName="node" presStyleLbl="node1" presStyleIdx="2" presStyleCnt="5">
        <dgm:presLayoutVars>
          <dgm:bulletEnabled val="1"/>
        </dgm:presLayoutVars>
      </dgm:prSet>
      <dgm:spPr/>
    </dgm:pt>
    <dgm:pt modelId="{B0CDB144-6CE1-441F-BF0E-E0EDC80E9A6A}" type="pres">
      <dgm:prSet presAssocID="{792FAAFF-850C-4367-A10B-61FCFA6150D4}" presName="spNode" presStyleCnt="0"/>
      <dgm:spPr/>
    </dgm:pt>
    <dgm:pt modelId="{FBF36FDD-D21D-4C56-B425-1545A102FD9C}" type="pres">
      <dgm:prSet presAssocID="{E04180A1-F2C7-4380-BCCC-82652912B39D}" presName="sibTrans" presStyleLbl="sibTrans1D1" presStyleIdx="2" presStyleCnt="5"/>
      <dgm:spPr/>
    </dgm:pt>
    <dgm:pt modelId="{718E6F8F-7433-48F0-8A7D-1823E98CADD8}" type="pres">
      <dgm:prSet presAssocID="{DE192F05-DDDA-4549-B84F-A8918B6D356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7457D6-3F90-4503-9AD9-952C932DADF6}" type="pres">
      <dgm:prSet presAssocID="{DE192F05-DDDA-4549-B84F-A8918B6D356C}" presName="spNode" presStyleCnt="0"/>
      <dgm:spPr/>
    </dgm:pt>
    <dgm:pt modelId="{F86DE1A0-0A76-479E-8581-AB526BA45D28}" type="pres">
      <dgm:prSet presAssocID="{AEA73537-527E-4230-98A5-2BC7F92BBEE7}" presName="sibTrans" presStyleLbl="sibTrans1D1" presStyleIdx="3" presStyleCnt="5"/>
      <dgm:spPr/>
    </dgm:pt>
    <dgm:pt modelId="{D0B54C38-A77F-4B54-9D7A-B56BE4E52F9C}" type="pres">
      <dgm:prSet presAssocID="{ED32432D-A68B-4B66-8CCF-A8EDD8061728}" presName="node" presStyleLbl="node1" presStyleIdx="4" presStyleCnt="5">
        <dgm:presLayoutVars>
          <dgm:bulletEnabled val="1"/>
        </dgm:presLayoutVars>
      </dgm:prSet>
      <dgm:spPr/>
    </dgm:pt>
    <dgm:pt modelId="{B9044B63-A256-48E3-B907-94A9C3FBF6A1}" type="pres">
      <dgm:prSet presAssocID="{ED32432D-A68B-4B66-8CCF-A8EDD8061728}" presName="spNode" presStyleCnt="0"/>
      <dgm:spPr/>
    </dgm:pt>
    <dgm:pt modelId="{FF3E50B7-1F9E-4E34-95FB-D0D6B09B3C0C}" type="pres">
      <dgm:prSet presAssocID="{50C32013-099F-46EF-8A33-17FA2460A3DC}" presName="sibTrans" presStyleLbl="sibTrans1D1" presStyleIdx="4" presStyleCnt="5"/>
      <dgm:spPr/>
    </dgm:pt>
  </dgm:ptLst>
  <dgm:cxnLst>
    <dgm:cxn modelId="{61444164-5BE7-4A02-91F3-7C645CD3FF9D}" srcId="{E77608F4-3772-40D7-BD3B-F32E9950F196}" destId="{792FAAFF-850C-4367-A10B-61FCFA6150D4}" srcOrd="2" destOrd="0" parTransId="{5A61B9DC-B3F9-48C1-90BE-8519B83E75C5}" sibTransId="{E04180A1-F2C7-4380-BCCC-82652912B39D}"/>
    <dgm:cxn modelId="{4DD1F32C-87CC-4651-A83C-5CBE7C998349}" type="presOf" srcId="{50C32013-099F-46EF-8A33-17FA2460A3DC}" destId="{FF3E50B7-1F9E-4E34-95FB-D0D6B09B3C0C}" srcOrd="0" destOrd="0" presId="urn:microsoft.com/office/officeart/2005/8/layout/cycle6"/>
    <dgm:cxn modelId="{D124EB8F-7555-44E5-8C15-3B14A048A664}" type="presOf" srcId="{ED32432D-A68B-4B66-8CCF-A8EDD8061728}" destId="{D0B54C38-A77F-4B54-9D7A-B56BE4E52F9C}" srcOrd="0" destOrd="0" presId="urn:microsoft.com/office/officeart/2005/8/layout/cycle6"/>
    <dgm:cxn modelId="{2D692A36-909F-4D09-91A5-B4886CCF50BE}" type="presOf" srcId="{AEA73537-527E-4230-98A5-2BC7F92BBEE7}" destId="{F86DE1A0-0A76-479E-8581-AB526BA45D28}" srcOrd="0" destOrd="0" presId="urn:microsoft.com/office/officeart/2005/8/layout/cycle6"/>
    <dgm:cxn modelId="{54623352-B5D5-4150-B027-19BC12227504}" srcId="{E77608F4-3772-40D7-BD3B-F32E9950F196}" destId="{177E035D-AD24-4497-8A98-BAC79E637BF3}" srcOrd="1" destOrd="0" parTransId="{0695729B-1F4B-4DA2-8268-0AB8CEDDE757}" sibTransId="{9B0630AE-A01B-4775-A921-0F571A7D48B6}"/>
    <dgm:cxn modelId="{24E71EE1-326F-4D00-9AE7-E07C155C440F}" type="presOf" srcId="{E77608F4-3772-40D7-BD3B-F32E9950F196}" destId="{7342D5C2-CEE0-4F78-BD5C-9AD6D94A3472}" srcOrd="0" destOrd="0" presId="urn:microsoft.com/office/officeart/2005/8/layout/cycle6"/>
    <dgm:cxn modelId="{38DE18D7-3FB3-414B-B30D-7D97411EB561}" type="presOf" srcId="{462283F8-482F-4F46-A2FE-332BBF2B62A7}" destId="{826EAEA1-F5A3-4376-A13C-BA255B9B0EEF}" srcOrd="0" destOrd="0" presId="urn:microsoft.com/office/officeart/2005/8/layout/cycle6"/>
    <dgm:cxn modelId="{DE2DC7BB-04B2-4907-B839-8E0087A0EA11}" type="presOf" srcId="{9B0630AE-A01B-4775-A921-0F571A7D48B6}" destId="{C6787C08-CBFB-43C0-8521-84FE3C7E56A5}" srcOrd="0" destOrd="0" presId="urn:microsoft.com/office/officeart/2005/8/layout/cycle6"/>
    <dgm:cxn modelId="{A778F78C-448F-4400-BEA3-E86FBAA628BD}" srcId="{E77608F4-3772-40D7-BD3B-F32E9950F196}" destId="{ED32432D-A68B-4B66-8CCF-A8EDD8061728}" srcOrd="4" destOrd="0" parTransId="{741C7952-039D-4BD5-AC08-F7F783BE4FA3}" sibTransId="{50C32013-099F-46EF-8A33-17FA2460A3DC}"/>
    <dgm:cxn modelId="{EBD13748-E14D-4B39-A5CE-0964FD0C7927}" type="presOf" srcId="{E04180A1-F2C7-4380-BCCC-82652912B39D}" destId="{FBF36FDD-D21D-4C56-B425-1545A102FD9C}" srcOrd="0" destOrd="0" presId="urn:microsoft.com/office/officeart/2005/8/layout/cycle6"/>
    <dgm:cxn modelId="{03F598C9-D326-49F3-8E18-66BB89DEF888}" srcId="{E77608F4-3772-40D7-BD3B-F32E9950F196}" destId="{462283F8-482F-4F46-A2FE-332BBF2B62A7}" srcOrd="0" destOrd="0" parTransId="{015C48ED-6B31-4265-8E61-2AFEBFAB8E8E}" sibTransId="{61CACE26-F052-41F9-91DE-0FE0E268E747}"/>
    <dgm:cxn modelId="{E0279A21-8049-4458-A17F-D1B2D6B1C575}" type="presOf" srcId="{792FAAFF-850C-4367-A10B-61FCFA6150D4}" destId="{36CAC089-206C-475B-A8A3-16BDE1136E92}" srcOrd="0" destOrd="0" presId="urn:microsoft.com/office/officeart/2005/8/layout/cycle6"/>
    <dgm:cxn modelId="{0255B478-9C21-4360-B655-6EF92CDF6963}" type="presOf" srcId="{DE192F05-DDDA-4549-B84F-A8918B6D356C}" destId="{718E6F8F-7433-48F0-8A7D-1823E98CADD8}" srcOrd="0" destOrd="0" presId="urn:microsoft.com/office/officeart/2005/8/layout/cycle6"/>
    <dgm:cxn modelId="{A98BDD55-005B-4EB2-967F-15954FC8DE73}" type="presOf" srcId="{61CACE26-F052-41F9-91DE-0FE0E268E747}" destId="{ED406618-2835-455A-A6F5-7F74CF41055E}" srcOrd="0" destOrd="0" presId="urn:microsoft.com/office/officeart/2005/8/layout/cycle6"/>
    <dgm:cxn modelId="{B98055C6-B306-4CC0-B7B8-9F9E651E6BC1}" srcId="{E77608F4-3772-40D7-BD3B-F32E9950F196}" destId="{DE192F05-DDDA-4549-B84F-A8918B6D356C}" srcOrd="3" destOrd="0" parTransId="{D9D5BBD8-6208-4B5D-92DC-12489869CA2D}" sibTransId="{AEA73537-527E-4230-98A5-2BC7F92BBEE7}"/>
    <dgm:cxn modelId="{16574CBF-5431-4D85-9693-B2BE31A10FC4}" type="presOf" srcId="{177E035D-AD24-4497-8A98-BAC79E637BF3}" destId="{3E93DC62-1971-4EAD-96A3-26BF93652510}" srcOrd="0" destOrd="0" presId="urn:microsoft.com/office/officeart/2005/8/layout/cycle6"/>
    <dgm:cxn modelId="{FF6BB31A-F1EE-424B-B6C5-4093A02BFF33}" type="presParOf" srcId="{7342D5C2-CEE0-4F78-BD5C-9AD6D94A3472}" destId="{826EAEA1-F5A3-4376-A13C-BA255B9B0EEF}" srcOrd="0" destOrd="0" presId="urn:microsoft.com/office/officeart/2005/8/layout/cycle6"/>
    <dgm:cxn modelId="{0B73F4EF-E8A7-4CCF-AFD9-64C2F1B41D3E}" type="presParOf" srcId="{7342D5C2-CEE0-4F78-BD5C-9AD6D94A3472}" destId="{B47E3360-3B66-43BB-BD47-4C1B55A3F8AB}" srcOrd="1" destOrd="0" presId="urn:microsoft.com/office/officeart/2005/8/layout/cycle6"/>
    <dgm:cxn modelId="{F97076D4-1D13-4B08-90A1-3DF3CFBC9594}" type="presParOf" srcId="{7342D5C2-CEE0-4F78-BD5C-9AD6D94A3472}" destId="{ED406618-2835-455A-A6F5-7F74CF41055E}" srcOrd="2" destOrd="0" presId="urn:microsoft.com/office/officeart/2005/8/layout/cycle6"/>
    <dgm:cxn modelId="{143D1B13-7407-45E8-9EB9-9DEC1E65DBF2}" type="presParOf" srcId="{7342D5C2-CEE0-4F78-BD5C-9AD6D94A3472}" destId="{3E93DC62-1971-4EAD-96A3-26BF93652510}" srcOrd="3" destOrd="0" presId="urn:microsoft.com/office/officeart/2005/8/layout/cycle6"/>
    <dgm:cxn modelId="{B73E6C12-484F-4D91-BF02-88EBF0034655}" type="presParOf" srcId="{7342D5C2-CEE0-4F78-BD5C-9AD6D94A3472}" destId="{20834017-A6C1-4D90-B8B5-0B94928134E3}" srcOrd="4" destOrd="0" presId="urn:microsoft.com/office/officeart/2005/8/layout/cycle6"/>
    <dgm:cxn modelId="{A8C4C471-11C4-41B2-957C-7A1808E18619}" type="presParOf" srcId="{7342D5C2-CEE0-4F78-BD5C-9AD6D94A3472}" destId="{C6787C08-CBFB-43C0-8521-84FE3C7E56A5}" srcOrd="5" destOrd="0" presId="urn:microsoft.com/office/officeart/2005/8/layout/cycle6"/>
    <dgm:cxn modelId="{2AEFBBB9-C860-4987-9B9E-7AA7A3C898C5}" type="presParOf" srcId="{7342D5C2-CEE0-4F78-BD5C-9AD6D94A3472}" destId="{36CAC089-206C-475B-A8A3-16BDE1136E92}" srcOrd="6" destOrd="0" presId="urn:microsoft.com/office/officeart/2005/8/layout/cycle6"/>
    <dgm:cxn modelId="{FC80334A-5D22-414C-98CD-66F925909476}" type="presParOf" srcId="{7342D5C2-CEE0-4F78-BD5C-9AD6D94A3472}" destId="{B0CDB144-6CE1-441F-BF0E-E0EDC80E9A6A}" srcOrd="7" destOrd="0" presId="urn:microsoft.com/office/officeart/2005/8/layout/cycle6"/>
    <dgm:cxn modelId="{A1E205D4-7E69-49BE-B2D2-9D94D8CDFB36}" type="presParOf" srcId="{7342D5C2-CEE0-4F78-BD5C-9AD6D94A3472}" destId="{FBF36FDD-D21D-4C56-B425-1545A102FD9C}" srcOrd="8" destOrd="0" presId="urn:microsoft.com/office/officeart/2005/8/layout/cycle6"/>
    <dgm:cxn modelId="{F0832F49-6BE7-4740-B37C-0CD2CE59D4D2}" type="presParOf" srcId="{7342D5C2-CEE0-4F78-BD5C-9AD6D94A3472}" destId="{718E6F8F-7433-48F0-8A7D-1823E98CADD8}" srcOrd="9" destOrd="0" presId="urn:microsoft.com/office/officeart/2005/8/layout/cycle6"/>
    <dgm:cxn modelId="{42B41256-8BE2-4398-9E47-C15AA2A17AAE}" type="presParOf" srcId="{7342D5C2-CEE0-4F78-BD5C-9AD6D94A3472}" destId="{E17457D6-3F90-4503-9AD9-952C932DADF6}" srcOrd="10" destOrd="0" presId="urn:microsoft.com/office/officeart/2005/8/layout/cycle6"/>
    <dgm:cxn modelId="{4536EA3E-508B-4DF6-87AC-98391C0DC5B0}" type="presParOf" srcId="{7342D5C2-CEE0-4F78-BD5C-9AD6D94A3472}" destId="{F86DE1A0-0A76-479E-8581-AB526BA45D28}" srcOrd="11" destOrd="0" presId="urn:microsoft.com/office/officeart/2005/8/layout/cycle6"/>
    <dgm:cxn modelId="{5FF32930-BDAE-4006-843D-0D32444D4147}" type="presParOf" srcId="{7342D5C2-CEE0-4F78-BD5C-9AD6D94A3472}" destId="{D0B54C38-A77F-4B54-9D7A-B56BE4E52F9C}" srcOrd="12" destOrd="0" presId="urn:microsoft.com/office/officeart/2005/8/layout/cycle6"/>
    <dgm:cxn modelId="{8A0640D0-FCF8-479C-B89A-37E53B0908A0}" type="presParOf" srcId="{7342D5C2-CEE0-4F78-BD5C-9AD6D94A3472}" destId="{B9044B63-A256-48E3-B907-94A9C3FBF6A1}" srcOrd="13" destOrd="0" presId="urn:microsoft.com/office/officeart/2005/8/layout/cycle6"/>
    <dgm:cxn modelId="{D81957CC-2A79-4289-9C25-C0495C330635}" type="presParOf" srcId="{7342D5C2-CEE0-4F78-BD5C-9AD6D94A3472}" destId="{FF3E50B7-1F9E-4E34-95FB-D0D6B09B3C0C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6EAEA1-F5A3-4376-A13C-BA255B9B0EEF}">
      <dsp:nvSpPr>
        <dsp:cNvPr id="0" name=""/>
        <dsp:cNvSpPr/>
      </dsp:nvSpPr>
      <dsp:spPr>
        <a:xfrm>
          <a:off x="3320420" y="2211"/>
          <a:ext cx="1969758" cy="12803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Sell it to Tenant/Buyer</a:t>
          </a:r>
          <a:endParaRPr lang="en-US" sz="2000" kern="1200" dirty="0"/>
        </a:p>
      </dsp:txBody>
      <dsp:txXfrm>
        <a:off x="3320420" y="2211"/>
        <a:ext cx="1969758" cy="1280343"/>
      </dsp:txXfrm>
    </dsp:sp>
    <dsp:sp modelId="{ED406618-2835-455A-A6F5-7F74CF41055E}">
      <dsp:nvSpPr>
        <dsp:cNvPr id="0" name=""/>
        <dsp:cNvSpPr/>
      </dsp:nvSpPr>
      <dsp:spPr>
        <a:xfrm>
          <a:off x="1748582" y="642383"/>
          <a:ext cx="5113434" cy="5113434"/>
        </a:xfrm>
        <a:custGeom>
          <a:avLst/>
          <a:gdLst/>
          <a:ahLst/>
          <a:cxnLst/>
          <a:rect l="0" t="0" r="0" b="0"/>
          <a:pathLst>
            <a:path>
              <a:moveTo>
                <a:pt x="3555112" y="202994"/>
              </a:moveTo>
              <a:arcTo wR="2556717" hR="2556717" stAng="17579132" swAng="196027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93DC62-1971-4EAD-96A3-26BF93652510}">
      <dsp:nvSpPr>
        <dsp:cNvPr id="0" name=""/>
        <dsp:cNvSpPr/>
      </dsp:nvSpPr>
      <dsp:spPr>
        <a:xfrm>
          <a:off x="5752003" y="1768859"/>
          <a:ext cx="1969758" cy="12803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Ask for extension</a:t>
          </a:r>
          <a:endParaRPr lang="en-US" sz="2000" kern="1200" dirty="0"/>
        </a:p>
      </dsp:txBody>
      <dsp:txXfrm>
        <a:off x="5752003" y="1768859"/>
        <a:ext cx="1969758" cy="1280343"/>
      </dsp:txXfrm>
    </dsp:sp>
    <dsp:sp modelId="{C6787C08-CBFB-43C0-8521-84FE3C7E56A5}">
      <dsp:nvSpPr>
        <dsp:cNvPr id="0" name=""/>
        <dsp:cNvSpPr/>
      </dsp:nvSpPr>
      <dsp:spPr>
        <a:xfrm>
          <a:off x="1748582" y="642383"/>
          <a:ext cx="5113434" cy="5113434"/>
        </a:xfrm>
        <a:custGeom>
          <a:avLst/>
          <a:gdLst/>
          <a:ahLst/>
          <a:cxnLst/>
          <a:rect l="0" t="0" r="0" b="0"/>
          <a:pathLst>
            <a:path>
              <a:moveTo>
                <a:pt x="5109943" y="2423156"/>
              </a:moveTo>
              <a:arcTo wR="2556717" hR="2556717" stAng="21420333" swAng="219533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CAC089-206C-475B-A8A3-16BDE1136E92}">
      <dsp:nvSpPr>
        <dsp:cNvPr id="0" name=""/>
        <dsp:cNvSpPr/>
      </dsp:nvSpPr>
      <dsp:spPr>
        <a:xfrm>
          <a:off x="4823221" y="4627356"/>
          <a:ext cx="1969758" cy="12803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Buy it</a:t>
          </a:r>
          <a:endParaRPr lang="en-US" sz="2000" kern="1200" dirty="0"/>
        </a:p>
      </dsp:txBody>
      <dsp:txXfrm>
        <a:off x="4823221" y="4627356"/>
        <a:ext cx="1969758" cy="1280343"/>
      </dsp:txXfrm>
    </dsp:sp>
    <dsp:sp modelId="{FBF36FDD-D21D-4C56-B425-1545A102FD9C}">
      <dsp:nvSpPr>
        <dsp:cNvPr id="0" name=""/>
        <dsp:cNvSpPr/>
      </dsp:nvSpPr>
      <dsp:spPr>
        <a:xfrm>
          <a:off x="1748582" y="642383"/>
          <a:ext cx="5113434" cy="5113434"/>
        </a:xfrm>
        <a:custGeom>
          <a:avLst/>
          <a:gdLst/>
          <a:ahLst/>
          <a:cxnLst/>
          <a:rect l="0" t="0" r="0" b="0"/>
          <a:pathLst>
            <a:path>
              <a:moveTo>
                <a:pt x="3064490" y="5062504"/>
              </a:moveTo>
              <a:arcTo wR="2556717" hR="2556717" stAng="4712681" swAng="137463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8E6F8F-7433-48F0-8A7D-1823E98CADD8}">
      <dsp:nvSpPr>
        <dsp:cNvPr id="0" name=""/>
        <dsp:cNvSpPr/>
      </dsp:nvSpPr>
      <dsp:spPr>
        <a:xfrm>
          <a:off x="1817619" y="4627356"/>
          <a:ext cx="1969758" cy="12803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Don’t exercise option</a:t>
          </a:r>
          <a:endParaRPr lang="en-US" sz="2000" kern="1200" dirty="0"/>
        </a:p>
      </dsp:txBody>
      <dsp:txXfrm>
        <a:off x="1817619" y="4627356"/>
        <a:ext cx="1969758" cy="1280343"/>
      </dsp:txXfrm>
    </dsp:sp>
    <dsp:sp modelId="{F86DE1A0-0A76-479E-8581-AB526BA45D28}">
      <dsp:nvSpPr>
        <dsp:cNvPr id="0" name=""/>
        <dsp:cNvSpPr/>
      </dsp:nvSpPr>
      <dsp:spPr>
        <a:xfrm>
          <a:off x="1748582" y="642383"/>
          <a:ext cx="5113434" cy="5113434"/>
        </a:xfrm>
        <a:custGeom>
          <a:avLst/>
          <a:gdLst/>
          <a:ahLst/>
          <a:cxnLst/>
          <a:rect l="0" t="0" r="0" b="0"/>
          <a:pathLst>
            <a:path>
              <a:moveTo>
                <a:pt x="427034" y="3971373"/>
              </a:moveTo>
              <a:arcTo wR="2556717" hR="2556717" stAng="8784338" swAng="219533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B54C38-A77F-4B54-9D7A-B56BE4E52F9C}">
      <dsp:nvSpPr>
        <dsp:cNvPr id="0" name=""/>
        <dsp:cNvSpPr/>
      </dsp:nvSpPr>
      <dsp:spPr>
        <a:xfrm>
          <a:off x="888837" y="1768859"/>
          <a:ext cx="1969758" cy="12803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Assign the deal</a:t>
          </a:r>
          <a:endParaRPr lang="en-US" sz="2000" kern="1200" dirty="0"/>
        </a:p>
      </dsp:txBody>
      <dsp:txXfrm>
        <a:off x="888837" y="1768859"/>
        <a:ext cx="1969758" cy="1280343"/>
      </dsp:txXfrm>
    </dsp:sp>
    <dsp:sp modelId="{FF3E50B7-1F9E-4E34-95FB-D0D6B09B3C0C}">
      <dsp:nvSpPr>
        <dsp:cNvPr id="0" name=""/>
        <dsp:cNvSpPr/>
      </dsp:nvSpPr>
      <dsp:spPr>
        <a:xfrm>
          <a:off x="1748582" y="642383"/>
          <a:ext cx="5113434" cy="5113434"/>
        </a:xfrm>
        <a:custGeom>
          <a:avLst/>
          <a:gdLst/>
          <a:ahLst/>
          <a:cxnLst/>
          <a:rect l="0" t="0" r="0" b="0"/>
          <a:pathLst>
            <a:path>
              <a:moveTo>
                <a:pt x="445706" y="1114345"/>
              </a:moveTo>
              <a:arcTo wR="2556717" hR="2556717" stAng="12860596" swAng="196027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3BC56-E2CE-458A-8F53-D3380F21DEE2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1B9AD-E29F-4AFF-BD87-5758B80F8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36C2FEE-99DE-48F6-97E5-478A5EA6DFD5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2FEE-99DE-48F6-97E5-478A5EA6DFD5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2FEE-99DE-48F6-97E5-478A5EA6DFD5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36C2FEE-99DE-48F6-97E5-478A5EA6DFD5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36C2FEE-99DE-48F6-97E5-478A5EA6DFD5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36C2FEE-99DE-48F6-97E5-478A5EA6DFD5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36C2FEE-99DE-48F6-97E5-478A5EA6DFD5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2FEE-99DE-48F6-97E5-478A5EA6DFD5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36C2FEE-99DE-48F6-97E5-478A5EA6DFD5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36C2FEE-99DE-48F6-97E5-478A5EA6DFD5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36C2FEE-99DE-48F6-97E5-478A5EA6DFD5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36C2FEE-99DE-48F6-97E5-478A5EA6DFD5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4FFF582-CE65-464E-B9E0-94565DC0DE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00"/>
            <a:ext cx="8610600" cy="1585912"/>
          </a:xfrm>
        </p:spPr>
        <p:txBody>
          <a:bodyPr/>
          <a:lstStyle/>
          <a:p>
            <a:pPr algn="ctr"/>
            <a:r>
              <a:rPr lang="en-US" b="1" dirty="0" smtClean="0"/>
              <a:t>Module </a:t>
            </a:r>
            <a:r>
              <a:rPr lang="en-US" b="1" dirty="0" smtClean="0"/>
              <a:t>3C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743200"/>
            <a:ext cx="8062912" cy="1752600"/>
          </a:xfrm>
        </p:spPr>
        <p:txBody>
          <a:bodyPr/>
          <a:lstStyle/>
          <a:p>
            <a:pPr algn="ctr"/>
            <a:r>
              <a:rPr lang="en-US" dirty="0" smtClean="0"/>
              <a:t>Exit Strategies for</a:t>
            </a:r>
            <a:br>
              <a:rPr lang="en-US" dirty="0" smtClean="0"/>
            </a:br>
            <a:r>
              <a:rPr lang="en-US" dirty="0" smtClean="0"/>
              <a:t> Lease Options &amp; Subject To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5" name="Diagram 14"/>
          <p:cNvGraphicFramePr/>
          <p:nvPr/>
        </p:nvGraphicFramePr>
        <p:xfrm>
          <a:off x="304800" y="533400"/>
          <a:ext cx="8610600" cy="599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6" name="Picture 15" descr="real-estate-lease-option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733800" y="2590800"/>
            <a:ext cx="1957983" cy="1981200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8765</TotalTime>
  <Words>20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Verve</vt:lpstr>
      <vt:lpstr>Module 3C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Laura</dc:creator>
  <cp:lastModifiedBy>Laura</cp:lastModifiedBy>
  <cp:revision>52</cp:revision>
  <dcterms:created xsi:type="dcterms:W3CDTF">2014-03-10T17:11:24Z</dcterms:created>
  <dcterms:modified xsi:type="dcterms:W3CDTF">2014-03-26T00:09:48Z</dcterms:modified>
</cp:coreProperties>
</file>