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0"/>
  </p:notesMasterIdLst>
  <p:sldIdLst>
    <p:sldId id="259" r:id="rId2"/>
    <p:sldId id="258" r:id="rId3"/>
    <p:sldId id="260" r:id="rId4"/>
    <p:sldId id="272" r:id="rId5"/>
    <p:sldId id="274" r:id="rId6"/>
    <p:sldId id="275" r:id="rId7"/>
    <p:sldId id="277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6122C-7C42-40E1-8639-AAEDA3223F1D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3D657820-596E-47E8-B91F-87A63296C5F7}">
      <dgm:prSet phldrT="[Text]"/>
      <dgm:spPr/>
      <dgm:t>
        <a:bodyPr/>
        <a:lstStyle/>
        <a:p>
          <a:r>
            <a:rPr lang="en-US" dirty="0" smtClean="0"/>
            <a:t>Motivation behind it</a:t>
          </a:r>
          <a:endParaRPr lang="en-US" dirty="0"/>
        </a:p>
      </dgm:t>
    </dgm:pt>
    <dgm:pt modelId="{35436FC5-4B81-48DB-8480-9298088B2320}" type="parTrans" cxnId="{A891E211-4C59-4881-89F1-E704F668AC52}">
      <dgm:prSet/>
      <dgm:spPr/>
      <dgm:t>
        <a:bodyPr/>
        <a:lstStyle/>
        <a:p>
          <a:endParaRPr lang="en-US"/>
        </a:p>
      </dgm:t>
    </dgm:pt>
    <dgm:pt modelId="{A40AC7C6-5CC5-40E7-89CE-DA08230507F1}" type="sibTrans" cxnId="{A891E211-4C59-4881-89F1-E704F668AC52}">
      <dgm:prSet/>
      <dgm:spPr/>
      <dgm:t>
        <a:bodyPr/>
        <a:lstStyle/>
        <a:p>
          <a:endParaRPr lang="en-US"/>
        </a:p>
      </dgm:t>
    </dgm:pt>
    <dgm:pt modelId="{CA6C5FE9-703A-46DD-AD40-98FDEC980B22}">
      <dgm:prSet phldrT="[Text]"/>
      <dgm:spPr/>
      <dgm:t>
        <a:bodyPr/>
        <a:lstStyle/>
        <a:p>
          <a:r>
            <a:rPr lang="en-US" dirty="0" smtClean="0"/>
            <a:t>Offer Solutions &amp; Listen</a:t>
          </a:r>
          <a:endParaRPr lang="en-US" dirty="0"/>
        </a:p>
      </dgm:t>
    </dgm:pt>
    <dgm:pt modelId="{996E240D-DD1A-4814-8112-96A260F2533E}" type="parTrans" cxnId="{CA030CE0-EBB1-41BE-A0EB-C99A33AD9A14}">
      <dgm:prSet/>
      <dgm:spPr/>
      <dgm:t>
        <a:bodyPr/>
        <a:lstStyle/>
        <a:p>
          <a:endParaRPr lang="en-US"/>
        </a:p>
      </dgm:t>
    </dgm:pt>
    <dgm:pt modelId="{E035A3FA-9DCB-44E5-ACE3-8947F12945DD}" type="sibTrans" cxnId="{CA030CE0-EBB1-41BE-A0EB-C99A33AD9A14}">
      <dgm:prSet/>
      <dgm:spPr/>
      <dgm:t>
        <a:bodyPr/>
        <a:lstStyle/>
        <a:p>
          <a:endParaRPr lang="en-US"/>
        </a:p>
      </dgm:t>
    </dgm:pt>
    <dgm:pt modelId="{3527CCD9-967A-4070-B165-79C39A1F62ED}">
      <dgm:prSet phldrT="[Text]"/>
      <dgm:spPr/>
      <dgm:t>
        <a:bodyPr/>
        <a:lstStyle/>
        <a:p>
          <a:r>
            <a:rPr lang="en-US" dirty="0" smtClean="0"/>
            <a:t>Set an Appointment within 24 hrs</a:t>
          </a:r>
          <a:endParaRPr lang="en-US" dirty="0"/>
        </a:p>
      </dgm:t>
    </dgm:pt>
    <dgm:pt modelId="{0A87B9BF-03BA-4D2A-ACBB-DCB18A1810F1}" type="parTrans" cxnId="{3EF170C5-F29F-488E-9556-D7EFB562C71A}">
      <dgm:prSet/>
      <dgm:spPr/>
      <dgm:t>
        <a:bodyPr/>
        <a:lstStyle/>
        <a:p>
          <a:endParaRPr lang="en-US"/>
        </a:p>
      </dgm:t>
    </dgm:pt>
    <dgm:pt modelId="{1FA4CA60-0B16-4C76-B398-BD0E54163C65}" type="sibTrans" cxnId="{3EF170C5-F29F-488E-9556-D7EFB562C71A}">
      <dgm:prSet/>
      <dgm:spPr/>
      <dgm:t>
        <a:bodyPr/>
        <a:lstStyle/>
        <a:p>
          <a:endParaRPr lang="en-US"/>
        </a:p>
      </dgm:t>
    </dgm:pt>
    <dgm:pt modelId="{A47070BE-F5F8-4166-A490-F5AA0E81A8FC}" type="pres">
      <dgm:prSet presAssocID="{62F6122C-7C42-40E1-8639-AAEDA3223F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0ED9B7-1C92-4097-BE97-27891F8D4907}" type="pres">
      <dgm:prSet presAssocID="{3D657820-596E-47E8-B91F-87A63296C5F7}" presName="parentLin" presStyleCnt="0"/>
      <dgm:spPr/>
      <dgm:t>
        <a:bodyPr/>
        <a:lstStyle/>
        <a:p>
          <a:endParaRPr lang="en-US"/>
        </a:p>
      </dgm:t>
    </dgm:pt>
    <dgm:pt modelId="{AB030293-6C69-4F8F-B32B-D8DF84975E8B}" type="pres">
      <dgm:prSet presAssocID="{3D657820-596E-47E8-B91F-87A63296C5F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184FCF1-DA6C-484C-9292-68FF1D1D4A71}" type="pres">
      <dgm:prSet presAssocID="{3D657820-596E-47E8-B91F-87A63296C5F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E8764-717F-4F32-95BE-6AEDE7387C22}" type="pres">
      <dgm:prSet presAssocID="{3D657820-596E-47E8-B91F-87A63296C5F7}" presName="negativeSpace" presStyleCnt="0"/>
      <dgm:spPr/>
      <dgm:t>
        <a:bodyPr/>
        <a:lstStyle/>
        <a:p>
          <a:endParaRPr lang="en-US"/>
        </a:p>
      </dgm:t>
    </dgm:pt>
    <dgm:pt modelId="{80D26996-28C5-4199-B02A-22D510BF7E09}" type="pres">
      <dgm:prSet presAssocID="{3D657820-596E-47E8-B91F-87A63296C5F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02DA1-1466-432A-A87C-50EB8BA30F3E}" type="pres">
      <dgm:prSet presAssocID="{A40AC7C6-5CC5-40E7-89CE-DA08230507F1}" presName="spaceBetweenRectangles" presStyleCnt="0"/>
      <dgm:spPr/>
      <dgm:t>
        <a:bodyPr/>
        <a:lstStyle/>
        <a:p>
          <a:endParaRPr lang="en-US"/>
        </a:p>
      </dgm:t>
    </dgm:pt>
    <dgm:pt modelId="{400C609C-CBB1-4FB7-9D2C-732517D22713}" type="pres">
      <dgm:prSet presAssocID="{CA6C5FE9-703A-46DD-AD40-98FDEC980B22}" presName="parentLin" presStyleCnt="0"/>
      <dgm:spPr/>
      <dgm:t>
        <a:bodyPr/>
        <a:lstStyle/>
        <a:p>
          <a:endParaRPr lang="en-US"/>
        </a:p>
      </dgm:t>
    </dgm:pt>
    <dgm:pt modelId="{BBC55739-96F2-4EC8-B082-3051480CCFEC}" type="pres">
      <dgm:prSet presAssocID="{CA6C5FE9-703A-46DD-AD40-98FDEC980B2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7A92DBA-6530-448D-8FE9-E4D225230C54}" type="pres">
      <dgm:prSet presAssocID="{CA6C5FE9-703A-46DD-AD40-98FDEC980B2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BACF1-A2FC-4C9E-A1BD-208BB2CB5A17}" type="pres">
      <dgm:prSet presAssocID="{CA6C5FE9-703A-46DD-AD40-98FDEC980B22}" presName="negativeSpace" presStyleCnt="0"/>
      <dgm:spPr/>
      <dgm:t>
        <a:bodyPr/>
        <a:lstStyle/>
        <a:p>
          <a:endParaRPr lang="en-US"/>
        </a:p>
      </dgm:t>
    </dgm:pt>
    <dgm:pt modelId="{4CD47E15-25CC-4EC0-9EEF-E7CCF85F3477}" type="pres">
      <dgm:prSet presAssocID="{CA6C5FE9-703A-46DD-AD40-98FDEC980B2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7394A-80CF-464A-89A7-435C8660D330}" type="pres">
      <dgm:prSet presAssocID="{E035A3FA-9DCB-44E5-ACE3-8947F12945DD}" presName="spaceBetweenRectangles" presStyleCnt="0"/>
      <dgm:spPr/>
      <dgm:t>
        <a:bodyPr/>
        <a:lstStyle/>
        <a:p>
          <a:endParaRPr lang="en-US"/>
        </a:p>
      </dgm:t>
    </dgm:pt>
    <dgm:pt modelId="{329D4163-099C-424D-87DA-74F93573EAF5}" type="pres">
      <dgm:prSet presAssocID="{3527CCD9-967A-4070-B165-79C39A1F62ED}" presName="parentLin" presStyleCnt="0"/>
      <dgm:spPr/>
      <dgm:t>
        <a:bodyPr/>
        <a:lstStyle/>
        <a:p>
          <a:endParaRPr lang="en-US"/>
        </a:p>
      </dgm:t>
    </dgm:pt>
    <dgm:pt modelId="{D999CB1D-BEB7-498A-847A-4DE64CABAABC}" type="pres">
      <dgm:prSet presAssocID="{3527CCD9-967A-4070-B165-79C39A1F62ED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5E6650F-CF86-4133-AC61-DDF228BA9AAF}" type="pres">
      <dgm:prSet presAssocID="{3527CCD9-967A-4070-B165-79C39A1F62E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DBD136-7848-4373-8EC9-552A541AA27E}" type="pres">
      <dgm:prSet presAssocID="{3527CCD9-967A-4070-B165-79C39A1F62ED}" presName="negativeSpace" presStyleCnt="0"/>
      <dgm:spPr/>
      <dgm:t>
        <a:bodyPr/>
        <a:lstStyle/>
        <a:p>
          <a:endParaRPr lang="en-US"/>
        </a:p>
      </dgm:t>
    </dgm:pt>
    <dgm:pt modelId="{B9D5A4CF-8046-4C35-9577-246D5E2C690A}" type="pres">
      <dgm:prSet presAssocID="{3527CCD9-967A-4070-B165-79C39A1F62E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9F4EDB-A009-4ED7-88B3-6F4CA702BB82}" type="presOf" srcId="{CA6C5FE9-703A-46DD-AD40-98FDEC980B22}" destId="{BBC55739-96F2-4EC8-B082-3051480CCFEC}" srcOrd="0" destOrd="0" presId="urn:microsoft.com/office/officeart/2005/8/layout/list1"/>
    <dgm:cxn modelId="{3EF170C5-F29F-488E-9556-D7EFB562C71A}" srcId="{62F6122C-7C42-40E1-8639-AAEDA3223F1D}" destId="{3527CCD9-967A-4070-B165-79C39A1F62ED}" srcOrd="2" destOrd="0" parTransId="{0A87B9BF-03BA-4D2A-ACBB-DCB18A1810F1}" sibTransId="{1FA4CA60-0B16-4C76-B398-BD0E54163C65}"/>
    <dgm:cxn modelId="{D17EBB1C-E3E3-4497-A31D-06E2D3C364DE}" type="presOf" srcId="{CA6C5FE9-703A-46DD-AD40-98FDEC980B22}" destId="{27A92DBA-6530-448D-8FE9-E4D225230C54}" srcOrd="1" destOrd="0" presId="urn:microsoft.com/office/officeart/2005/8/layout/list1"/>
    <dgm:cxn modelId="{74677587-54F1-42CB-A934-C865DAF03806}" type="presOf" srcId="{3527CCD9-967A-4070-B165-79C39A1F62ED}" destId="{D999CB1D-BEB7-498A-847A-4DE64CABAABC}" srcOrd="0" destOrd="0" presId="urn:microsoft.com/office/officeart/2005/8/layout/list1"/>
    <dgm:cxn modelId="{550D2350-65DC-41BC-98CD-46268E8F6C36}" type="presOf" srcId="{3D657820-596E-47E8-B91F-87A63296C5F7}" destId="{AB030293-6C69-4F8F-B32B-D8DF84975E8B}" srcOrd="0" destOrd="0" presId="urn:microsoft.com/office/officeart/2005/8/layout/list1"/>
    <dgm:cxn modelId="{7C518E9D-E1F5-4B17-BDB7-28C2AB1B5BA8}" type="presOf" srcId="{62F6122C-7C42-40E1-8639-AAEDA3223F1D}" destId="{A47070BE-F5F8-4166-A490-F5AA0E81A8FC}" srcOrd="0" destOrd="0" presId="urn:microsoft.com/office/officeart/2005/8/layout/list1"/>
    <dgm:cxn modelId="{CA030CE0-EBB1-41BE-A0EB-C99A33AD9A14}" srcId="{62F6122C-7C42-40E1-8639-AAEDA3223F1D}" destId="{CA6C5FE9-703A-46DD-AD40-98FDEC980B22}" srcOrd="1" destOrd="0" parTransId="{996E240D-DD1A-4814-8112-96A260F2533E}" sibTransId="{E035A3FA-9DCB-44E5-ACE3-8947F12945DD}"/>
    <dgm:cxn modelId="{C2603737-3E11-48A6-86E2-E112F62623A2}" type="presOf" srcId="{3D657820-596E-47E8-B91F-87A63296C5F7}" destId="{3184FCF1-DA6C-484C-9292-68FF1D1D4A71}" srcOrd="1" destOrd="0" presId="urn:microsoft.com/office/officeart/2005/8/layout/list1"/>
    <dgm:cxn modelId="{419460F4-161C-4DCD-82AB-ED029820E577}" type="presOf" srcId="{3527CCD9-967A-4070-B165-79C39A1F62ED}" destId="{95E6650F-CF86-4133-AC61-DDF228BA9AAF}" srcOrd="1" destOrd="0" presId="urn:microsoft.com/office/officeart/2005/8/layout/list1"/>
    <dgm:cxn modelId="{A891E211-4C59-4881-89F1-E704F668AC52}" srcId="{62F6122C-7C42-40E1-8639-AAEDA3223F1D}" destId="{3D657820-596E-47E8-B91F-87A63296C5F7}" srcOrd="0" destOrd="0" parTransId="{35436FC5-4B81-48DB-8480-9298088B2320}" sibTransId="{A40AC7C6-5CC5-40E7-89CE-DA08230507F1}"/>
    <dgm:cxn modelId="{01A14660-EE1D-41C1-AFAE-12ED7D731EB4}" type="presParOf" srcId="{A47070BE-F5F8-4166-A490-F5AA0E81A8FC}" destId="{7F0ED9B7-1C92-4097-BE97-27891F8D4907}" srcOrd="0" destOrd="0" presId="urn:microsoft.com/office/officeart/2005/8/layout/list1"/>
    <dgm:cxn modelId="{B3ECE768-A808-419D-97CF-CE430B86329B}" type="presParOf" srcId="{7F0ED9B7-1C92-4097-BE97-27891F8D4907}" destId="{AB030293-6C69-4F8F-B32B-D8DF84975E8B}" srcOrd="0" destOrd="0" presId="urn:microsoft.com/office/officeart/2005/8/layout/list1"/>
    <dgm:cxn modelId="{EB5AD25B-7056-474E-A3F5-1AB0016D76A7}" type="presParOf" srcId="{7F0ED9B7-1C92-4097-BE97-27891F8D4907}" destId="{3184FCF1-DA6C-484C-9292-68FF1D1D4A71}" srcOrd="1" destOrd="0" presId="urn:microsoft.com/office/officeart/2005/8/layout/list1"/>
    <dgm:cxn modelId="{0479D776-E311-4485-84E6-5AE715197FF9}" type="presParOf" srcId="{A47070BE-F5F8-4166-A490-F5AA0E81A8FC}" destId="{39CE8764-717F-4F32-95BE-6AEDE7387C22}" srcOrd="1" destOrd="0" presId="urn:microsoft.com/office/officeart/2005/8/layout/list1"/>
    <dgm:cxn modelId="{51248B07-7807-45A2-B20A-DC003D96A9F4}" type="presParOf" srcId="{A47070BE-F5F8-4166-A490-F5AA0E81A8FC}" destId="{80D26996-28C5-4199-B02A-22D510BF7E09}" srcOrd="2" destOrd="0" presId="urn:microsoft.com/office/officeart/2005/8/layout/list1"/>
    <dgm:cxn modelId="{E4393640-820E-461B-A5F9-1A0C23A55FDE}" type="presParOf" srcId="{A47070BE-F5F8-4166-A490-F5AA0E81A8FC}" destId="{B5502DA1-1466-432A-A87C-50EB8BA30F3E}" srcOrd="3" destOrd="0" presId="urn:microsoft.com/office/officeart/2005/8/layout/list1"/>
    <dgm:cxn modelId="{B65C714E-4889-4DBD-A29B-D0FF48391E84}" type="presParOf" srcId="{A47070BE-F5F8-4166-A490-F5AA0E81A8FC}" destId="{400C609C-CBB1-4FB7-9D2C-732517D22713}" srcOrd="4" destOrd="0" presId="urn:microsoft.com/office/officeart/2005/8/layout/list1"/>
    <dgm:cxn modelId="{07FF955A-D102-48D6-8CE8-21673382744E}" type="presParOf" srcId="{400C609C-CBB1-4FB7-9D2C-732517D22713}" destId="{BBC55739-96F2-4EC8-B082-3051480CCFEC}" srcOrd="0" destOrd="0" presId="urn:microsoft.com/office/officeart/2005/8/layout/list1"/>
    <dgm:cxn modelId="{0E604C99-7CFF-48FF-B34B-B21E5BFE085B}" type="presParOf" srcId="{400C609C-CBB1-4FB7-9D2C-732517D22713}" destId="{27A92DBA-6530-448D-8FE9-E4D225230C54}" srcOrd="1" destOrd="0" presId="urn:microsoft.com/office/officeart/2005/8/layout/list1"/>
    <dgm:cxn modelId="{E8EDF0DE-F245-4C9C-8F23-08D048732DBD}" type="presParOf" srcId="{A47070BE-F5F8-4166-A490-F5AA0E81A8FC}" destId="{269BACF1-A2FC-4C9E-A1BD-208BB2CB5A17}" srcOrd="5" destOrd="0" presId="urn:microsoft.com/office/officeart/2005/8/layout/list1"/>
    <dgm:cxn modelId="{FC966814-F2B7-4ED7-93AA-63812BE5F9A4}" type="presParOf" srcId="{A47070BE-F5F8-4166-A490-F5AA0E81A8FC}" destId="{4CD47E15-25CC-4EC0-9EEF-E7CCF85F3477}" srcOrd="6" destOrd="0" presId="urn:microsoft.com/office/officeart/2005/8/layout/list1"/>
    <dgm:cxn modelId="{D806A572-A136-4AD4-AC1E-F0DA98EDB935}" type="presParOf" srcId="{A47070BE-F5F8-4166-A490-F5AA0E81A8FC}" destId="{3BB7394A-80CF-464A-89A7-435C8660D330}" srcOrd="7" destOrd="0" presId="urn:microsoft.com/office/officeart/2005/8/layout/list1"/>
    <dgm:cxn modelId="{7CE2AB44-DA6B-4E48-BDCA-4F8B06EEE946}" type="presParOf" srcId="{A47070BE-F5F8-4166-A490-F5AA0E81A8FC}" destId="{329D4163-099C-424D-87DA-74F93573EAF5}" srcOrd="8" destOrd="0" presId="urn:microsoft.com/office/officeart/2005/8/layout/list1"/>
    <dgm:cxn modelId="{D1CFC6B6-6B47-4248-8781-1B510D40387D}" type="presParOf" srcId="{329D4163-099C-424D-87DA-74F93573EAF5}" destId="{D999CB1D-BEB7-498A-847A-4DE64CABAABC}" srcOrd="0" destOrd="0" presId="urn:microsoft.com/office/officeart/2005/8/layout/list1"/>
    <dgm:cxn modelId="{0A7334AB-A90A-42E8-B175-8C4CBCF43E84}" type="presParOf" srcId="{329D4163-099C-424D-87DA-74F93573EAF5}" destId="{95E6650F-CF86-4133-AC61-DDF228BA9AAF}" srcOrd="1" destOrd="0" presId="urn:microsoft.com/office/officeart/2005/8/layout/list1"/>
    <dgm:cxn modelId="{3161766A-7BAE-43A2-A3CB-ADA35CFF3F95}" type="presParOf" srcId="{A47070BE-F5F8-4166-A490-F5AA0E81A8FC}" destId="{31DBD136-7848-4373-8EC9-552A541AA27E}" srcOrd="9" destOrd="0" presId="urn:microsoft.com/office/officeart/2005/8/layout/list1"/>
    <dgm:cxn modelId="{C017215A-A2EB-40BC-B003-25C9EECACB6C}" type="presParOf" srcId="{A47070BE-F5F8-4166-A490-F5AA0E81A8FC}" destId="{B9D5A4CF-8046-4C35-9577-246D5E2C690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D26996-28C5-4199-B02A-22D510BF7E09}">
      <dsp:nvSpPr>
        <dsp:cNvPr id="0" name=""/>
        <dsp:cNvSpPr/>
      </dsp:nvSpPr>
      <dsp:spPr>
        <a:xfrm>
          <a:off x="0" y="1186380"/>
          <a:ext cx="7848600" cy="60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4FCF1-DA6C-484C-9292-68FF1D1D4A71}">
      <dsp:nvSpPr>
        <dsp:cNvPr id="0" name=""/>
        <dsp:cNvSpPr/>
      </dsp:nvSpPr>
      <dsp:spPr>
        <a:xfrm>
          <a:off x="392430" y="832140"/>
          <a:ext cx="549402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Motivation behind it</a:t>
          </a:r>
          <a:endParaRPr lang="en-US" sz="2400" kern="1200" dirty="0"/>
        </a:p>
      </dsp:txBody>
      <dsp:txXfrm>
        <a:off x="392430" y="832140"/>
        <a:ext cx="5494020" cy="708480"/>
      </dsp:txXfrm>
    </dsp:sp>
    <dsp:sp modelId="{4CD47E15-25CC-4EC0-9EEF-E7CCF85F3477}">
      <dsp:nvSpPr>
        <dsp:cNvPr id="0" name=""/>
        <dsp:cNvSpPr/>
      </dsp:nvSpPr>
      <dsp:spPr>
        <a:xfrm>
          <a:off x="0" y="2275020"/>
          <a:ext cx="7848600" cy="60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A92DBA-6530-448D-8FE9-E4D225230C54}">
      <dsp:nvSpPr>
        <dsp:cNvPr id="0" name=""/>
        <dsp:cNvSpPr/>
      </dsp:nvSpPr>
      <dsp:spPr>
        <a:xfrm>
          <a:off x="392430" y="1920780"/>
          <a:ext cx="549402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Offer Solutions &amp; Listen</a:t>
          </a:r>
          <a:endParaRPr lang="en-US" sz="2400" kern="1200" dirty="0"/>
        </a:p>
      </dsp:txBody>
      <dsp:txXfrm>
        <a:off x="392430" y="1920780"/>
        <a:ext cx="5494020" cy="708480"/>
      </dsp:txXfrm>
    </dsp:sp>
    <dsp:sp modelId="{B9D5A4CF-8046-4C35-9577-246D5E2C690A}">
      <dsp:nvSpPr>
        <dsp:cNvPr id="0" name=""/>
        <dsp:cNvSpPr/>
      </dsp:nvSpPr>
      <dsp:spPr>
        <a:xfrm>
          <a:off x="0" y="3363660"/>
          <a:ext cx="7848600" cy="60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E6650F-CF86-4133-AC61-DDF228BA9AAF}">
      <dsp:nvSpPr>
        <dsp:cNvPr id="0" name=""/>
        <dsp:cNvSpPr/>
      </dsp:nvSpPr>
      <dsp:spPr>
        <a:xfrm>
          <a:off x="392430" y="3009420"/>
          <a:ext cx="549402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Set an Appointment within 24 hrs</a:t>
          </a:r>
          <a:endParaRPr lang="en-US" sz="2400" kern="1200" dirty="0"/>
        </a:p>
      </dsp:txBody>
      <dsp:txXfrm>
        <a:off x="392430" y="3009420"/>
        <a:ext cx="5494020" cy="708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3BC56-E2CE-458A-8F53-D3380F21DEE2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1B9AD-E29F-4AFF-BD87-5758B80F8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36C2FEE-99DE-48F6-97E5-478A5EA6DFD5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610600" cy="1585912"/>
          </a:xfrm>
        </p:spPr>
        <p:txBody>
          <a:bodyPr/>
          <a:lstStyle/>
          <a:p>
            <a:pPr algn="ctr"/>
            <a:r>
              <a:rPr lang="en-US" b="1" dirty="0" smtClean="0"/>
              <a:t>Module 2A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8062912" cy="1752600"/>
          </a:xfrm>
        </p:spPr>
        <p:txBody>
          <a:bodyPr/>
          <a:lstStyle/>
          <a:p>
            <a:pPr algn="ctr"/>
            <a:r>
              <a:rPr lang="en-US" dirty="0" smtClean="0"/>
              <a:t>Steps to Buying Properties with</a:t>
            </a:r>
            <a:br>
              <a:rPr lang="en-US" dirty="0" smtClean="0"/>
            </a:br>
            <a:r>
              <a:rPr lang="en-US" dirty="0" smtClean="0"/>
              <a:t>Lease Options and Subject To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1" y="609600"/>
            <a:ext cx="883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Types of Motivated Sellers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sym typeface="Wingdings" pitchFamily="2" charset="2"/>
              </a:rPr>
              <a:t>Desperate and distressed – financial hardship: lost job, health problems, some life changing situation, etc.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sym typeface="Wingdings" pitchFamily="2" charset="2"/>
              </a:rPr>
              <a:t>Non-desperate – relocating, inheritance, burned-out </a:t>
            </a:r>
            <a:r>
              <a:rPr lang="en-US" sz="2200" dirty="0" err="1" smtClean="0">
                <a:sym typeface="Wingdings" pitchFamily="2" charset="2"/>
              </a:rPr>
              <a:t>landlord,etc</a:t>
            </a:r>
            <a:r>
              <a:rPr lang="en-US" sz="2200" dirty="0" smtClean="0">
                <a:sym typeface="Wingdings" pitchFamily="2" charset="2"/>
              </a:rPr>
              <a:t>.</a:t>
            </a:r>
          </a:p>
          <a:p>
            <a:r>
              <a:rPr lang="en-US" sz="2200" dirty="0" smtClean="0">
                <a:sym typeface="Wingdings" pitchFamily="2" charset="2"/>
              </a:rPr>
              <a:t>		</a:t>
            </a:r>
            <a:endParaRPr lang="en-US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685800" y="2286000"/>
          <a:ext cx="7848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05000" y="22860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Yourself and Care to Help 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(see phone script) </a:t>
            </a:r>
            <a:endParaRPr lang="en-US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1" y="609600"/>
            <a:ext cx="8839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Points</a:t>
            </a:r>
          </a:p>
          <a:p>
            <a:r>
              <a:rPr lang="en-US" sz="2200" dirty="0" smtClean="0">
                <a:sym typeface="Wingdings" pitchFamily="2" charset="2"/>
              </a:rPr>
              <a:t>		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1752600"/>
            <a:ext cx="86868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Go to the Source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2"/>
              <a:tabLst/>
              <a:defRPr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Direct Contact is the Best Approach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Massive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 Action – it is a Numbers’ Game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endParaRPr lang="en-US" sz="3200" b="1" baseline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50%+ of your Deals will happen after Follow Up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	</a:t>
            </a:r>
          </a:p>
        </p:txBody>
      </p:sp>
      <p:pic>
        <p:nvPicPr>
          <p:cNvPr id="10" name="Picture 9" descr="helpful ti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81000"/>
            <a:ext cx="2124075" cy="215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The 15 Best Ways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1600200"/>
            <a:ext cx="8610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Classified Ads in Newspapers and Online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Local paper,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Pennysavers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 and local real estate publications (“For Sale by Owner.”)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2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Search Classified Ads Online and Offline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Look for words like “Motivated Seller” or “Must Sell” and “Free First Month Rent”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 or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“Rent To Own” (see sample ads)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** Vacant Homes – Drive for Dollars **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	Look for abandoned &amp; vacant homes and locate the owners via Recorder of Deeds office.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The 15 Best Ways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4.	MLS Search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Expired listings, fixer uppers – terms to look for. And 90+ days on the market.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5.	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BirdDog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Individuals that will look for houses for a flat fee.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6.	** For Rent Signs </a:t>
            </a: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– Drive for Dollars **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	Vacancies or absentee owners – very motivated sellers.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The 15 Best Ways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7.	** FSBO – Drive for Dollars **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r>
              <a:rPr lang="en-US" sz="3200" dirty="0" smtClean="0">
                <a:latin typeface="Calibri" pitchFamily="34" charset="0"/>
              </a:rPr>
              <a:t>Don’t want to deal with agents and tired of trying to sell on their own.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8.	**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Preforeclosures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(Drive for Dollars) **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“Notice of Foreclosure”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9.	Divorce Filings (take time)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Look in legal paper for divorce filings.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10.Probate Filings (take time)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	Look in legal paper and probate court.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The 15 Best Ways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11.Networking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Network with professionals (CPAs, Attorneys) and rehabbers/landscapers. REI clubs.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12. ** Bandit Signs **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Post them in strategic locations</a:t>
            </a:r>
          </a:p>
        </p:txBody>
      </p:sp>
      <p:pic>
        <p:nvPicPr>
          <p:cNvPr id="10" name="Picture 9" descr="magnifying gla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4572000"/>
            <a:ext cx="2466975" cy="1847850"/>
          </a:xfrm>
          <a:prstGeom prst="rect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The 15 Best Ways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13.Business Cards, Flyers, Magnetic Car Signs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Phone number and website address.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14.** Website **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Target distressed/motivated sellers. Offer a Free Report on techniques to avoid foreclosure and optimize for your local market.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15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.**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 Letters to Realtors **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Explain to them how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 you can sell their listings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184</TotalTime>
  <Words>110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Module 2A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Laura</cp:lastModifiedBy>
  <cp:revision>22</cp:revision>
  <dcterms:created xsi:type="dcterms:W3CDTF">2014-03-10T17:11:24Z</dcterms:created>
  <dcterms:modified xsi:type="dcterms:W3CDTF">2014-03-16T23:43:26Z</dcterms:modified>
</cp:coreProperties>
</file>