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5"/>
    <p:sldMasterId id="2147483673" r:id="rId6"/>
  </p:sldMasterIdLst>
  <p:notesMasterIdLst>
    <p:notesMasterId r:id="rId10"/>
  </p:notesMasterIdLst>
  <p:handoutMasterIdLst>
    <p:handoutMasterId r:id="rId11"/>
  </p:handoutMasterIdLst>
  <p:sldIdLst>
    <p:sldId id="256" r:id="rId7"/>
    <p:sldId id="258" r:id="rId8"/>
    <p:sldId id="259" r:id="rId9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FFFF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9" autoAdjust="0"/>
    <p:restoredTop sz="94683" autoAdjust="0"/>
  </p:normalViewPr>
  <p:slideViewPr>
    <p:cSldViewPr>
      <p:cViewPr varScale="1">
        <p:scale>
          <a:sx n="121" d="100"/>
          <a:sy n="121" d="100"/>
        </p:scale>
        <p:origin x="5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-1998" y="-96"/>
      </p:cViewPr>
      <p:guideLst>
        <p:guide orient="horz" pos="2924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image" Target="../media/image3.jpg"/><Relationship Id="rId4" Type="http://schemas.openxmlformats.org/officeDocument/2006/relationships/image" Target="../media/image6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image" Target="../media/image3.jpg"/><Relationship Id="rId4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893310-E7E6-4123-92FA-E9F49C892A29}" type="doc">
      <dgm:prSet loTypeId="urn:microsoft.com/office/officeart/2005/8/layout/hProcess10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DE51F265-54C7-4B7C-B12A-038C2C9A7D39}">
      <dgm:prSet phldrT="[Text]"/>
      <dgm:spPr/>
      <dgm:t>
        <a:bodyPr/>
        <a:lstStyle/>
        <a:p>
          <a:r>
            <a:rPr lang="en-US" dirty="0" smtClean="0"/>
            <a:t>Locate Properties</a:t>
          </a:r>
          <a:endParaRPr lang="en-US" dirty="0"/>
        </a:p>
      </dgm:t>
    </dgm:pt>
    <dgm:pt modelId="{5089D351-5CA7-49E8-914D-9BD3CE12874F}" type="parTrans" cxnId="{9F2CED98-8B9E-4F4F-9B28-90169B4B475C}">
      <dgm:prSet/>
      <dgm:spPr/>
      <dgm:t>
        <a:bodyPr/>
        <a:lstStyle/>
        <a:p>
          <a:endParaRPr lang="en-US"/>
        </a:p>
      </dgm:t>
    </dgm:pt>
    <dgm:pt modelId="{7A09B723-D5E0-4F2F-9FA0-3ED3910A765A}" type="sibTrans" cxnId="{9F2CED98-8B9E-4F4F-9B28-90169B4B475C}">
      <dgm:prSet/>
      <dgm:spPr/>
      <dgm:t>
        <a:bodyPr/>
        <a:lstStyle/>
        <a:p>
          <a:endParaRPr lang="en-US"/>
        </a:p>
      </dgm:t>
    </dgm:pt>
    <dgm:pt modelId="{87502154-5670-40D1-9465-F78D137B7EE7}">
      <dgm:prSet phldrT="[Text]"/>
      <dgm:spPr/>
      <dgm:t>
        <a:bodyPr/>
        <a:lstStyle/>
        <a:p>
          <a:pPr algn="ctr"/>
          <a:r>
            <a:rPr lang="en-US" dirty="0" smtClean="0"/>
            <a:t>Analyze Deals</a:t>
          </a:r>
          <a:endParaRPr lang="en-US" dirty="0"/>
        </a:p>
      </dgm:t>
    </dgm:pt>
    <dgm:pt modelId="{D978C64D-EED8-4EF8-8705-C69BBE5299AA}" type="parTrans" cxnId="{D5163CF2-EA61-45AB-8928-EDBACD57F9BE}">
      <dgm:prSet/>
      <dgm:spPr/>
      <dgm:t>
        <a:bodyPr/>
        <a:lstStyle/>
        <a:p>
          <a:endParaRPr lang="en-US"/>
        </a:p>
      </dgm:t>
    </dgm:pt>
    <dgm:pt modelId="{29C6795A-2457-48C1-9CD7-417D6F1D3262}" type="sibTrans" cxnId="{D5163CF2-EA61-45AB-8928-EDBACD57F9BE}">
      <dgm:prSet/>
      <dgm:spPr/>
      <dgm:t>
        <a:bodyPr/>
        <a:lstStyle/>
        <a:p>
          <a:endParaRPr lang="en-US"/>
        </a:p>
      </dgm:t>
    </dgm:pt>
    <dgm:pt modelId="{C13E1890-82FC-42DE-A141-A4D280BEFC2C}">
      <dgm:prSet phldrT="[Text]"/>
      <dgm:spPr/>
      <dgm:t>
        <a:bodyPr/>
        <a:lstStyle/>
        <a:p>
          <a:pPr algn="l"/>
          <a:r>
            <a:rPr lang="en-US" dirty="0" smtClean="0"/>
            <a:t>Spreadsheet</a:t>
          </a:r>
          <a:endParaRPr lang="en-US" dirty="0"/>
        </a:p>
      </dgm:t>
    </dgm:pt>
    <dgm:pt modelId="{AAB4AA45-17EF-4327-9BBC-03EBBD91FE8A}" type="parTrans" cxnId="{195109AD-FEB2-4117-B9DD-06DAE3B4508B}">
      <dgm:prSet/>
      <dgm:spPr/>
      <dgm:t>
        <a:bodyPr/>
        <a:lstStyle/>
        <a:p>
          <a:endParaRPr lang="en-US"/>
        </a:p>
      </dgm:t>
    </dgm:pt>
    <dgm:pt modelId="{2A6A8F4A-B0AB-46B4-8B1A-17DBD00C2559}" type="sibTrans" cxnId="{195109AD-FEB2-4117-B9DD-06DAE3B4508B}">
      <dgm:prSet/>
      <dgm:spPr/>
      <dgm:t>
        <a:bodyPr/>
        <a:lstStyle/>
        <a:p>
          <a:endParaRPr lang="en-US"/>
        </a:p>
      </dgm:t>
    </dgm:pt>
    <dgm:pt modelId="{47A37CB2-D33E-48E9-A6C4-E288F9F0CE45}">
      <dgm:prSet phldrT="[Text]"/>
      <dgm:spPr/>
      <dgm:t>
        <a:bodyPr/>
        <a:lstStyle/>
        <a:p>
          <a:pPr algn="ctr"/>
          <a:r>
            <a:rPr lang="en-US" dirty="0" smtClean="0"/>
            <a:t>Submit Proposals</a:t>
          </a:r>
          <a:endParaRPr lang="en-US" dirty="0"/>
        </a:p>
      </dgm:t>
    </dgm:pt>
    <dgm:pt modelId="{B69848A4-E134-483E-AE6D-914B02659435}" type="parTrans" cxnId="{731ECA31-D8A8-47E3-9368-60DC3B75E3DE}">
      <dgm:prSet/>
      <dgm:spPr/>
      <dgm:t>
        <a:bodyPr/>
        <a:lstStyle/>
        <a:p>
          <a:endParaRPr lang="en-US"/>
        </a:p>
      </dgm:t>
    </dgm:pt>
    <dgm:pt modelId="{D68EAD7C-52E9-48FD-8B79-7852B498E14A}" type="sibTrans" cxnId="{731ECA31-D8A8-47E3-9368-60DC3B75E3DE}">
      <dgm:prSet/>
      <dgm:spPr/>
      <dgm:t>
        <a:bodyPr/>
        <a:lstStyle/>
        <a:p>
          <a:endParaRPr lang="en-US"/>
        </a:p>
      </dgm:t>
    </dgm:pt>
    <dgm:pt modelId="{A599102B-CD51-4CBE-9070-EBBB917CB215}">
      <dgm:prSet phldrT="[Text]"/>
      <dgm:spPr/>
      <dgm:t>
        <a:bodyPr/>
        <a:lstStyle/>
        <a:p>
          <a:pPr algn="l"/>
          <a:r>
            <a:rPr lang="en-US" dirty="0" smtClean="0"/>
            <a:t>First Come First Serve</a:t>
          </a:r>
          <a:endParaRPr lang="en-US" dirty="0"/>
        </a:p>
      </dgm:t>
    </dgm:pt>
    <dgm:pt modelId="{A40BA9CB-66C6-420A-B01A-D3DC31A79309}" type="parTrans" cxnId="{F96A8492-0347-4293-B830-3C0D6D370002}">
      <dgm:prSet/>
      <dgm:spPr/>
      <dgm:t>
        <a:bodyPr/>
        <a:lstStyle/>
        <a:p>
          <a:endParaRPr lang="en-US"/>
        </a:p>
      </dgm:t>
    </dgm:pt>
    <dgm:pt modelId="{C6C978E7-BEAD-4B02-B07C-B9D5917EB1CC}" type="sibTrans" cxnId="{F96A8492-0347-4293-B830-3C0D6D370002}">
      <dgm:prSet/>
      <dgm:spPr/>
      <dgm:t>
        <a:bodyPr/>
        <a:lstStyle/>
        <a:p>
          <a:endParaRPr lang="en-US"/>
        </a:p>
      </dgm:t>
    </dgm:pt>
    <dgm:pt modelId="{129B45EA-6B22-46A3-AF17-1B46E11EF3D6}">
      <dgm:prSet phldrT="[Text]"/>
      <dgm:spPr/>
      <dgm:t>
        <a:bodyPr/>
        <a:lstStyle/>
        <a:p>
          <a:pPr algn="l"/>
          <a:r>
            <a:rPr lang="en-US" dirty="0" smtClean="0"/>
            <a:t>Commitment by Investor</a:t>
          </a:r>
          <a:endParaRPr lang="en-US" dirty="0"/>
        </a:p>
      </dgm:t>
    </dgm:pt>
    <dgm:pt modelId="{F9322EBE-0713-4BCE-AD42-2F0D5075C82A}" type="parTrans" cxnId="{6B17BC5F-D525-46E7-8669-B723EFB5EAA5}">
      <dgm:prSet/>
      <dgm:spPr/>
      <dgm:t>
        <a:bodyPr/>
        <a:lstStyle/>
        <a:p>
          <a:endParaRPr lang="en-US"/>
        </a:p>
      </dgm:t>
    </dgm:pt>
    <dgm:pt modelId="{1A7B3A1D-268B-48A5-B71E-8128995767E1}" type="sibTrans" cxnId="{6B17BC5F-D525-46E7-8669-B723EFB5EAA5}">
      <dgm:prSet/>
      <dgm:spPr/>
      <dgm:t>
        <a:bodyPr/>
        <a:lstStyle/>
        <a:p>
          <a:endParaRPr lang="en-US"/>
        </a:p>
      </dgm:t>
    </dgm:pt>
    <dgm:pt modelId="{F43BB61B-C38D-4462-9644-119D31A0CB06}">
      <dgm:prSet phldrT="[Text]" custT="1"/>
      <dgm:spPr/>
      <dgm:t>
        <a:bodyPr/>
        <a:lstStyle/>
        <a:p>
          <a:pPr algn="ctr"/>
          <a:r>
            <a:rPr lang="en-US" sz="1200" dirty="0" smtClean="0"/>
            <a:t>Purchase Properties </a:t>
          </a:r>
        </a:p>
        <a:p>
          <a:pPr algn="ctr"/>
          <a:r>
            <a:rPr lang="en-US" sz="1200" dirty="0" smtClean="0"/>
            <a:t> </a:t>
          </a:r>
          <a:r>
            <a:rPr lang="en-US" sz="1000" dirty="0" smtClean="0"/>
            <a:t>“Easy” Setup</a:t>
          </a:r>
        </a:p>
        <a:p>
          <a:pPr algn="ctr"/>
          <a:r>
            <a:rPr lang="en-US" sz="1000" dirty="0" smtClean="0"/>
            <a:t>or</a:t>
          </a:r>
        </a:p>
        <a:p>
          <a:pPr algn="ctr"/>
          <a:r>
            <a:rPr lang="en-US" sz="1000" dirty="0" smtClean="0"/>
            <a:t> “Regular” Setup</a:t>
          </a:r>
          <a:endParaRPr lang="en-US" sz="1000" dirty="0"/>
        </a:p>
      </dgm:t>
    </dgm:pt>
    <dgm:pt modelId="{44A268C6-3808-495E-87E9-9A7F22B691C5}" type="parTrans" cxnId="{C44A3D66-DCD2-4720-8464-7963AF9BDE11}">
      <dgm:prSet/>
      <dgm:spPr/>
      <dgm:t>
        <a:bodyPr/>
        <a:lstStyle/>
        <a:p>
          <a:endParaRPr lang="en-US"/>
        </a:p>
      </dgm:t>
    </dgm:pt>
    <dgm:pt modelId="{69DE9DAD-6AAE-4994-A76C-59F415996B30}" type="sibTrans" cxnId="{C44A3D66-DCD2-4720-8464-7963AF9BDE11}">
      <dgm:prSet/>
      <dgm:spPr/>
      <dgm:t>
        <a:bodyPr/>
        <a:lstStyle/>
        <a:p>
          <a:endParaRPr lang="en-US"/>
        </a:p>
      </dgm:t>
    </dgm:pt>
    <dgm:pt modelId="{196BC674-5F27-4CC8-ACA4-6B553A590C89}" type="pres">
      <dgm:prSet presAssocID="{1B893310-E7E6-4123-92FA-E9F49C892A29}" presName="Name0" presStyleCnt="0">
        <dgm:presLayoutVars>
          <dgm:dir/>
          <dgm:resizeHandles val="exact"/>
        </dgm:presLayoutVars>
      </dgm:prSet>
      <dgm:spPr/>
    </dgm:pt>
    <dgm:pt modelId="{CBD02921-0125-4CA6-B395-4194B41232D0}" type="pres">
      <dgm:prSet presAssocID="{DE51F265-54C7-4B7C-B12A-038C2C9A7D39}" presName="composite" presStyleCnt="0"/>
      <dgm:spPr/>
    </dgm:pt>
    <dgm:pt modelId="{7AC6FF02-0BA9-4269-8C8E-6607AF0A92A9}" type="pres">
      <dgm:prSet presAssocID="{DE51F265-54C7-4B7C-B12A-038C2C9A7D39}" presName="imagSh" presStyleLbl="b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AE64C34D-9769-4F62-A276-BA74DB5B8C5F}" type="pres">
      <dgm:prSet presAssocID="{DE51F265-54C7-4B7C-B12A-038C2C9A7D39}" presName="tx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CBE59A-4B96-4422-8174-FD6ED27E9329}" type="pres">
      <dgm:prSet presAssocID="{7A09B723-D5E0-4F2F-9FA0-3ED3910A765A}" presName="sibTrans" presStyleLbl="sibTrans2D1" presStyleIdx="0" presStyleCnt="3"/>
      <dgm:spPr/>
    </dgm:pt>
    <dgm:pt modelId="{83E7BAE6-519B-4A81-8502-D97363677268}" type="pres">
      <dgm:prSet presAssocID="{7A09B723-D5E0-4F2F-9FA0-3ED3910A765A}" presName="connTx" presStyleLbl="sibTrans2D1" presStyleIdx="0" presStyleCnt="3"/>
      <dgm:spPr/>
    </dgm:pt>
    <dgm:pt modelId="{279BE28E-1023-4DF0-B86E-59EF57B5CF6B}" type="pres">
      <dgm:prSet presAssocID="{87502154-5670-40D1-9465-F78D137B7EE7}" presName="composite" presStyleCnt="0"/>
      <dgm:spPr/>
    </dgm:pt>
    <dgm:pt modelId="{E3DFB537-26DC-4044-8C79-17C9C1D8EFEB}" type="pres">
      <dgm:prSet presAssocID="{87502154-5670-40D1-9465-F78D137B7EE7}" presName="imagSh" presStyleLbl="b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13EFA20B-EAC3-43CB-AE98-F5B89DCC0563}" type="pres">
      <dgm:prSet presAssocID="{87502154-5670-40D1-9465-F78D137B7EE7}" presName="txNode" presStyleLbl="node1" presStyleIdx="1" presStyleCnt="4">
        <dgm:presLayoutVars>
          <dgm:bulletEnabled val="1"/>
        </dgm:presLayoutVars>
      </dgm:prSet>
      <dgm:spPr/>
    </dgm:pt>
    <dgm:pt modelId="{BDC4611A-88D8-4F9F-B8F6-6B6A64CB4E45}" type="pres">
      <dgm:prSet presAssocID="{29C6795A-2457-48C1-9CD7-417D6F1D3262}" presName="sibTrans" presStyleLbl="sibTrans2D1" presStyleIdx="1" presStyleCnt="3"/>
      <dgm:spPr/>
    </dgm:pt>
    <dgm:pt modelId="{E4AE2F1B-D40D-4FD8-A415-7A67A6459BBB}" type="pres">
      <dgm:prSet presAssocID="{29C6795A-2457-48C1-9CD7-417D6F1D3262}" presName="connTx" presStyleLbl="sibTrans2D1" presStyleIdx="1" presStyleCnt="3"/>
      <dgm:spPr/>
    </dgm:pt>
    <dgm:pt modelId="{E77F178D-9E15-4E56-9643-A563DA17A082}" type="pres">
      <dgm:prSet presAssocID="{47A37CB2-D33E-48E9-A6C4-E288F9F0CE45}" presName="composite" presStyleCnt="0"/>
      <dgm:spPr/>
    </dgm:pt>
    <dgm:pt modelId="{8EA8C73E-CEEA-4D89-AA3A-2F33AFBDE264}" type="pres">
      <dgm:prSet presAssocID="{47A37CB2-D33E-48E9-A6C4-E288F9F0CE45}" presName="imagSh" presStyleLbl="b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2AD6AE93-4559-47A0-A731-090E071F03C6}" type="pres">
      <dgm:prSet presAssocID="{47A37CB2-D33E-48E9-A6C4-E288F9F0CE45}" presName="tx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0BAFCC-0062-4C3C-9A8B-012475862CD7}" type="pres">
      <dgm:prSet presAssocID="{D68EAD7C-52E9-48FD-8B79-7852B498E14A}" presName="sibTrans" presStyleLbl="sibTrans2D1" presStyleIdx="2" presStyleCnt="3"/>
      <dgm:spPr/>
    </dgm:pt>
    <dgm:pt modelId="{79AD1DB7-754E-4D4C-B381-F4EFBB903970}" type="pres">
      <dgm:prSet presAssocID="{D68EAD7C-52E9-48FD-8B79-7852B498E14A}" presName="connTx" presStyleLbl="sibTrans2D1" presStyleIdx="2" presStyleCnt="3"/>
      <dgm:spPr/>
    </dgm:pt>
    <dgm:pt modelId="{899E39A9-7F33-416D-9D57-20EBAB1D8CCA}" type="pres">
      <dgm:prSet presAssocID="{F43BB61B-C38D-4462-9644-119D31A0CB06}" presName="composite" presStyleCnt="0"/>
      <dgm:spPr/>
    </dgm:pt>
    <dgm:pt modelId="{6F863A8F-D481-4C2F-BD51-78D7968CC793}" type="pres">
      <dgm:prSet presAssocID="{F43BB61B-C38D-4462-9644-119D31A0CB06}" presName="imagSh" presStyleLbl="bgImgPlace1" presStyleIdx="3" presStyleCnt="4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D48BC60E-22DA-4E0F-BCDD-0C6FEDF64EFD}" type="pres">
      <dgm:prSet presAssocID="{F43BB61B-C38D-4462-9644-119D31A0CB06}" presName="tx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AB0715F-4A17-41F0-839D-1D5349BB6918}" type="presOf" srcId="{7A09B723-D5E0-4F2F-9FA0-3ED3910A765A}" destId="{F6CBE59A-4B96-4422-8174-FD6ED27E9329}" srcOrd="0" destOrd="0" presId="urn:microsoft.com/office/officeart/2005/8/layout/hProcess10"/>
    <dgm:cxn modelId="{1ED89013-2C0D-43B4-8BF6-0E9FBA5813B6}" type="presOf" srcId="{29C6795A-2457-48C1-9CD7-417D6F1D3262}" destId="{BDC4611A-88D8-4F9F-B8F6-6B6A64CB4E45}" srcOrd="0" destOrd="0" presId="urn:microsoft.com/office/officeart/2005/8/layout/hProcess10"/>
    <dgm:cxn modelId="{7656F348-E3CD-4818-B82D-A41054A4295B}" type="presOf" srcId="{DE51F265-54C7-4B7C-B12A-038C2C9A7D39}" destId="{AE64C34D-9769-4F62-A276-BA74DB5B8C5F}" srcOrd="0" destOrd="0" presId="urn:microsoft.com/office/officeart/2005/8/layout/hProcess10"/>
    <dgm:cxn modelId="{731ECA31-D8A8-47E3-9368-60DC3B75E3DE}" srcId="{1B893310-E7E6-4123-92FA-E9F49C892A29}" destId="{47A37CB2-D33E-48E9-A6C4-E288F9F0CE45}" srcOrd="2" destOrd="0" parTransId="{B69848A4-E134-483E-AE6D-914B02659435}" sibTransId="{D68EAD7C-52E9-48FD-8B79-7852B498E14A}"/>
    <dgm:cxn modelId="{4F74FEBA-B8AD-4225-9D8C-7997860975BB}" type="presOf" srcId="{A599102B-CD51-4CBE-9070-EBBB917CB215}" destId="{2AD6AE93-4559-47A0-A731-090E071F03C6}" srcOrd="0" destOrd="1" presId="urn:microsoft.com/office/officeart/2005/8/layout/hProcess10"/>
    <dgm:cxn modelId="{E5C58C02-BAC8-4F8A-B677-52F8B39C32F3}" type="presOf" srcId="{87502154-5670-40D1-9465-F78D137B7EE7}" destId="{13EFA20B-EAC3-43CB-AE98-F5B89DCC0563}" srcOrd="0" destOrd="0" presId="urn:microsoft.com/office/officeart/2005/8/layout/hProcess10"/>
    <dgm:cxn modelId="{839A5A00-288A-4FEE-8BAA-67A8AAAE1A14}" type="presOf" srcId="{7A09B723-D5E0-4F2F-9FA0-3ED3910A765A}" destId="{83E7BAE6-519B-4A81-8502-D97363677268}" srcOrd="1" destOrd="0" presId="urn:microsoft.com/office/officeart/2005/8/layout/hProcess10"/>
    <dgm:cxn modelId="{99E205E7-8EB7-41CF-9042-2EFF93569DA2}" type="presOf" srcId="{47A37CB2-D33E-48E9-A6C4-E288F9F0CE45}" destId="{2AD6AE93-4559-47A0-A731-090E071F03C6}" srcOrd="0" destOrd="0" presId="urn:microsoft.com/office/officeart/2005/8/layout/hProcess10"/>
    <dgm:cxn modelId="{DA0D52E8-EB33-4410-BD8E-49B9E5C1FBB9}" type="presOf" srcId="{D68EAD7C-52E9-48FD-8B79-7852B498E14A}" destId="{79AD1DB7-754E-4D4C-B381-F4EFBB903970}" srcOrd="1" destOrd="0" presId="urn:microsoft.com/office/officeart/2005/8/layout/hProcess10"/>
    <dgm:cxn modelId="{195109AD-FEB2-4117-B9DD-06DAE3B4508B}" srcId="{87502154-5670-40D1-9465-F78D137B7EE7}" destId="{C13E1890-82FC-42DE-A141-A4D280BEFC2C}" srcOrd="0" destOrd="0" parTransId="{AAB4AA45-17EF-4327-9BBC-03EBBD91FE8A}" sibTransId="{2A6A8F4A-B0AB-46B4-8B1A-17DBD00C2559}"/>
    <dgm:cxn modelId="{F96A8492-0347-4293-B830-3C0D6D370002}" srcId="{47A37CB2-D33E-48E9-A6C4-E288F9F0CE45}" destId="{A599102B-CD51-4CBE-9070-EBBB917CB215}" srcOrd="0" destOrd="0" parTransId="{A40BA9CB-66C6-420A-B01A-D3DC31A79309}" sibTransId="{C6C978E7-BEAD-4B02-B07C-B9D5917EB1CC}"/>
    <dgm:cxn modelId="{98716D9D-D544-4203-8C6F-28203E4F03DB}" type="presOf" srcId="{29C6795A-2457-48C1-9CD7-417D6F1D3262}" destId="{E4AE2F1B-D40D-4FD8-A415-7A67A6459BBB}" srcOrd="1" destOrd="0" presId="urn:microsoft.com/office/officeart/2005/8/layout/hProcess10"/>
    <dgm:cxn modelId="{6B17BC5F-D525-46E7-8669-B723EFB5EAA5}" srcId="{47A37CB2-D33E-48E9-A6C4-E288F9F0CE45}" destId="{129B45EA-6B22-46A3-AF17-1B46E11EF3D6}" srcOrd="1" destOrd="0" parTransId="{F9322EBE-0713-4BCE-AD42-2F0D5075C82A}" sibTransId="{1A7B3A1D-268B-48A5-B71E-8128995767E1}"/>
    <dgm:cxn modelId="{C44A3D66-DCD2-4720-8464-7963AF9BDE11}" srcId="{1B893310-E7E6-4123-92FA-E9F49C892A29}" destId="{F43BB61B-C38D-4462-9644-119D31A0CB06}" srcOrd="3" destOrd="0" parTransId="{44A268C6-3808-495E-87E9-9A7F22B691C5}" sibTransId="{69DE9DAD-6AAE-4994-A76C-59F415996B30}"/>
    <dgm:cxn modelId="{9F2CED98-8B9E-4F4F-9B28-90169B4B475C}" srcId="{1B893310-E7E6-4123-92FA-E9F49C892A29}" destId="{DE51F265-54C7-4B7C-B12A-038C2C9A7D39}" srcOrd="0" destOrd="0" parTransId="{5089D351-5CA7-49E8-914D-9BD3CE12874F}" sibTransId="{7A09B723-D5E0-4F2F-9FA0-3ED3910A765A}"/>
    <dgm:cxn modelId="{2B481A24-1944-47DB-ACE1-4D9C78620917}" type="presOf" srcId="{D68EAD7C-52E9-48FD-8B79-7852B498E14A}" destId="{2F0BAFCC-0062-4C3C-9A8B-012475862CD7}" srcOrd="0" destOrd="0" presId="urn:microsoft.com/office/officeart/2005/8/layout/hProcess10"/>
    <dgm:cxn modelId="{D5163CF2-EA61-45AB-8928-EDBACD57F9BE}" srcId="{1B893310-E7E6-4123-92FA-E9F49C892A29}" destId="{87502154-5670-40D1-9465-F78D137B7EE7}" srcOrd="1" destOrd="0" parTransId="{D978C64D-EED8-4EF8-8705-C69BBE5299AA}" sibTransId="{29C6795A-2457-48C1-9CD7-417D6F1D3262}"/>
    <dgm:cxn modelId="{43DA1F70-3004-42D8-827D-EEE0EAC93028}" type="presOf" srcId="{129B45EA-6B22-46A3-AF17-1B46E11EF3D6}" destId="{2AD6AE93-4559-47A0-A731-090E071F03C6}" srcOrd="0" destOrd="2" presId="urn:microsoft.com/office/officeart/2005/8/layout/hProcess10"/>
    <dgm:cxn modelId="{FCB43AB1-77AC-49A6-9E2E-053F2DC643C1}" type="presOf" srcId="{C13E1890-82FC-42DE-A141-A4D280BEFC2C}" destId="{13EFA20B-EAC3-43CB-AE98-F5B89DCC0563}" srcOrd="0" destOrd="1" presId="urn:microsoft.com/office/officeart/2005/8/layout/hProcess10"/>
    <dgm:cxn modelId="{70292110-D3AC-4C28-AB53-1BBD1FB40AFA}" type="presOf" srcId="{1B893310-E7E6-4123-92FA-E9F49C892A29}" destId="{196BC674-5F27-4CC8-ACA4-6B553A590C89}" srcOrd="0" destOrd="0" presId="urn:microsoft.com/office/officeart/2005/8/layout/hProcess10"/>
    <dgm:cxn modelId="{55F22D8D-7332-4E6B-BEA0-FECDB7E57E8B}" type="presOf" srcId="{F43BB61B-C38D-4462-9644-119D31A0CB06}" destId="{D48BC60E-22DA-4E0F-BCDD-0C6FEDF64EFD}" srcOrd="0" destOrd="0" presId="urn:microsoft.com/office/officeart/2005/8/layout/hProcess10"/>
    <dgm:cxn modelId="{6B1809F2-AB47-4F08-B002-B3000F8B3E9A}" type="presParOf" srcId="{196BC674-5F27-4CC8-ACA4-6B553A590C89}" destId="{CBD02921-0125-4CA6-B395-4194B41232D0}" srcOrd="0" destOrd="0" presId="urn:microsoft.com/office/officeart/2005/8/layout/hProcess10"/>
    <dgm:cxn modelId="{E2B35C1C-46B3-4C03-8124-BDF86983CA82}" type="presParOf" srcId="{CBD02921-0125-4CA6-B395-4194B41232D0}" destId="{7AC6FF02-0BA9-4269-8C8E-6607AF0A92A9}" srcOrd="0" destOrd="0" presId="urn:microsoft.com/office/officeart/2005/8/layout/hProcess10"/>
    <dgm:cxn modelId="{1CD4D9F1-6BF0-44F8-93D3-3B8D8B7AFF23}" type="presParOf" srcId="{CBD02921-0125-4CA6-B395-4194B41232D0}" destId="{AE64C34D-9769-4F62-A276-BA74DB5B8C5F}" srcOrd="1" destOrd="0" presId="urn:microsoft.com/office/officeart/2005/8/layout/hProcess10"/>
    <dgm:cxn modelId="{5A2D8A1B-CEA3-40BC-AE28-61B717F1EC92}" type="presParOf" srcId="{196BC674-5F27-4CC8-ACA4-6B553A590C89}" destId="{F6CBE59A-4B96-4422-8174-FD6ED27E9329}" srcOrd="1" destOrd="0" presId="urn:microsoft.com/office/officeart/2005/8/layout/hProcess10"/>
    <dgm:cxn modelId="{7CCB641F-F094-411F-8373-7A41C3F7BBAF}" type="presParOf" srcId="{F6CBE59A-4B96-4422-8174-FD6ED27E9329}" destId="{83E7BAE6-519B-4A81-8502-D97363677268}" srcOrd="0" destOrd="0" presId="urn:microsoft.com/office/officeart/2005/8/layout/hProcess10"/>
    <dgm:cxn modelId="{C549B3BE-C177-44C2-AA9A-7382EA7DEC9F}" type="presParOf" srcId="{196BC674-5F27-4CC8-ACA4-6B553A590C89}" destId="{279BE28E-1023-4DF0-B86E-59EF57B5CF6B}" srcOrd="2" destOrd="0" presId="urn:microsoft.com/office/officeart/2005/8/layout/hProcess10"/>
    <dgm:cxn modelId="{A8BAD539-8B7D-488F-AA0C-854229E38737}" type="presParOf" srcId="{279BE28E-1023-4DF0-B86E-59EF57B5CF6B}" destId="{E3DFB537-26DC-4044-8C79-17C9C1D8EFEB}" srcOrd="0" destOrd="0" presId="urn:microsoft.com/office/officeart/2005/8/layout/hProcess10"/>
    <dgm:cxn modelId="{94CC2DC3-AEFD-46E1-8D6D-542D69B5B621}" type="presParOf" srcId="{279BE28E-1023-4DF0-B86E-59EF57B5CF6B}" destId="{13EFA20B-EAC3-43CB-AE98-F5B89DCC0563}" srcOrd="1" destOrd="0" presId="urn:microsoft.com/office/officeart/2005/8/layout/hProcess10"/>
    <dgm:cxn modelId="{9B1141C8-C24D-4BAD-A4A3-8C36820483C7}" type="presParOf" srcId="{196BC674-5F27-4CC8-ACA4-6B553A590C89}" destId="{BDC4611A-88D8-4F9F-B8F6-6B6A64CB4E45}" srcOrd="3" destOrd="0" presId="urn:microsoft.com/office/officeart/2005/8/layout/hProcess10"/>
    <dgm:cxn modelId="{A4634920-3AB3-4ADA-B30C-BA216F3D62D6}" type="presParOf" srcId="{BDC4611A-88D8-4F9F-B8F6-6B6A64CB4E45}" destId="{E4AE2F1B-D40D-4FD8-A415-7A67A6459BBB}" srcOrd="0" destOrd="0" presId="urn:microsoft.com/office/officeart/2005/8/layout/hProcess10"/>
    <dgm:cxn modelId="{48F48921-927B-4798-8626-5B7C9F5ABC4F}" type="presParOf" srcId="{196BC674-5F27-4CC8-ACA4-6B553A590C89}" destId="{E77F178D-9E15-4E56-9643-A563DA17A082}" srcOrd="4" destOrd="0" presId="urn:microsoft.com/office/officeart/2005/8/layout/hProcess10"/>
    <dgm:cxn modelId="{61E983EC-D409-410D-8EE3-65FBEB9F3E4F}" type="presParOf" srcId="{E77F178D-9E15-4E56-9643-A563DA17A082}" destId="{8EA8C73E-CEEA-4D89-AA3A-2F33AFBDE264}" srcOrd="0" destOrd="0" presId="urn:microsoft.com/office/officeart/2005/8/layout/hProcess10"/>
    <dgm:cxn modelId="{F837EA5E-25F5-4818-88C6-36FA7B723999}" type="presParOf" srcId="{E77F178D-9E15-4E56-9643-A563DA17A082}" destId="{2AD6AE93-4559-47A0-A731-090E071F03C6}" srcOrd="1" destOrd="0" presId="urn:microsoft.com/office/officeart/2005/8/layout/hProcess10"/>
    <dgm:cxn modelId="{27EC2E3F-672E-4FA0-9C2A-C0BBCCCA64D6}" type="presParOf" srcId="{196BC674-5F27-4CC8-ACA4-6B553A590C89}" destId="{2F0BAFCC-0062-4C3C-9A8B-012475862CD7}" srcOrd="5" destOrd="0" presId="urn:microsoft.com/office/officeart/2005/8/layout/hProcess10"/>
    <dgm:cxn modelId="{8B09BA9A-44E6-473C-96A6-CC5213C7FBFA}" type="presParOf" srcId="{2F0BAFCC-0062-4C3C-9A8B-012475862CD7}" destId="{79AD1DB7-754E-4D4C-B381-F4EFBB903970}" srcOrd="0" destOrd="0" presId="urn:microsoft.com/office/officeart/2005/8/layout/hProcess10"/>
    <dgm:cxn modelId="{F0674B6E-ED92-424C-B4CE-6508057EBB76}" type="presParOf" srcId="{196BC674-5F27-4CC8-ACA4-6B553A590C89}" destId="{899E39A9-7F33-416D-9D57-20EBAB1D8CCA}" srcOrd="6" destOrd="0" presId="urn:microsoft.com/office/officeart/2005/8/layout/hProcess10"/>
    <dgm:cxn modelId="{89248D49-6D8A-4101-A683-ECEEA33601B5}" type="presParOf" srcId="{899E39A9-7F33-416D-9D57-20EBAB1D8CCA}" destId="{6F863A8F-D481-4C2F-BD51-78D7968CC793}" srcOrd="0" destOrd="0" presId="urn:microsoft.com/office/officeart/2005/8/layout/hProcess10"/>
    <dgm:cxn modelId="{F71700A7-BCE5-40AB-BA16-93BFB10FB66B}" type="presParOf" srcId="{899E39A9-7F33-416D-9D57-20EBAB1D8CCA}" destId="{D48BC60E-22DA-4E0F-BCDD-0C6FEDF64EFD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C3322DB-38C0-4709-B292-81249A967BCC}" type="doc">
      <dgm:prSet loTypeId="urn:microsoft.com/office/officeart/2005/8/layout/hProcess7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DD139266-407B-4AF3-ACE4-7AF891E713D5}">
      <dgm:prSet phldrT="[Text]"/>
      <dgm:spPr/>
      <dgm:t>
        <a:bodyPr/>
        <a:lstStyle/>
        <a:p>
          <a:r>
            <a:rPr lang="en-US" i="1" dirty="0" smtClean="0"/>
            <a:t>Friday</a:t>
          </a:r>
          <a:endParaRPr lang="en-US" i="1" dirty="0"/>
        </a:p>
      </dgm:t>
    </dgm:pt>
    <dgm:pt modelId="{3E3C183C-7B83-44BA-848E-01B86D1F4975}" type="parTrans" cxnId="{85E8C80C-B78F-48FA-864B-D3341CC52A93}">
      <dgm:prSet/>
      <dgm:spPr/>
      <dgm:t>
        <a:bodyPr/>
        <a:lstStyle/>
        <a:p>
          <a:endParaRPr lang="en-US"/>
        </a:p>
      </dgm:t>
    </dgm:pt>
    <dgm:pt modelId="{694DE639-DD59-40FF-8E72-1B745C41DE0B}" type="sibTrans" cxnId="{85E8C80C-B78F-48FA-864B-D3341CC52A93}">
      <dgm:prSet/>
      <dgm:spPr/>
      <dgm:t>
        <a:bodyPr/>
        <a:lstStyle/>
        <a:p>
          <a:endParaRPr lang="en-US"/>
        </a:p>
      </dgm:t>
    </dgm:pt>
    <dgm:pt modelId="{C2B180F9-1468-41A7-AF7D-4BA047D8B86F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Look for Possible Properties</a:t>
          </a:r>
          <a:endParaRPr lang="en-US" dirty="0">
            <a:solidFill>
              <a:schemeClr val="tx1"/>
            </a:solidFill>
          </a:endParaRPr>
        </a:p>
      </dgm:t>
    </dgm:pt>
    <dgm:pt modelId="{964C2FC4-BF3E-4DC5-BA0E-14D265103CAB}" type="parTrans" cxnId="{B126A3C3-AE23-4FDE-BB2A-A061A61DB86F}">
      <dgm:prSet/>
      <dgm:spPr/>
      <dgm:t>
        <a:bodyPr/>
        <a:lstStyle/>
        <a:p>
          <a:endParaRPr lang="en-US"/>
        </a:p>
      </dgm:t>
    </dgm:pt>
    <dgm:pt modelId="{7441AE99-4F46-4D35-A36E-E108919D1C8E}" type="sibTrans" cxnId="{B126A3C3-AE23-4FDE-BB2A-A061A61DB86F}">
      <dgm:prSet/>
      <dgm:spPr/>
      <dgm:t>
        <a:bodyPr/>
        <a:lstStyle/>
        <a:p>
          <a:endParaRPr lang="en-US"/>
        </a:p>
      </dgm:t>
    </dgm:pt>
    <dgm:pt modelId="{D6062341-6A3B-4940-B703-F8A404259650}">
      <dgm:prSet phldrT="[Text]"/>
      <dgm:spPr/>
      <dgm:t>
        <a:bodyPr/>
        <a:lstStyle/>
        <a:p>
          <a:r>
            <a:rPr lang="en-US" i="1" dirty="0" smtClean="0"/>
            <a:t>Monday</a:t>
          </a:r>
          <a:endParaRPr lang="en-US" i="1" dirty="0"/>
        </a:p>
      </dgm:t>
    </dgm:pt>
    <dgm:pt modelId="{CE5555E1-A1FB-43E3-A56C-C95591423B13}" type="parTrans" cxnId="{B9B0A467-9C33-4447-84E2-B5673A69D452}">
      <dgm:prSet/>
      <dgm:spPr/>
      <dgm:t>
        <a:bodyPr/>
        <a:lstStyle/>
        <a:p>
          <a:endParaRPr lang="en-US"/>
        </a:p>
      </dgm:t>
    </dgm:pt>
    <dgm:pt modelId="{594255FF-1015-4D86-8E7B-9FE140CD6ABB}" type="sibTrans" cxnId="{B9B0A467-9C33-4447-84E2-B5673A69D452}">
      <dgm:prSet/>
      <dgm:spPr/>
      <dgm:t>
        <a:bodyPr/>
        <a:lstStyle/>
        <a:p>
          <a:endParaRPr lang="en-US"/>
        </a:p>
      </dgm:t>
    </dgm:pt>
    <dgm:pt modelId="{E53EC19B-5AF6-41E9-ABF5-86B359C95D85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Analyze Deals</a:t>
          </a:r>
          <a:endParaRPr lang="en-US" dirty="0">
            <a:solidFill>
              <a:schemeClr val="tx1"/>
            </a:solidFill>
          </a:endParaRPr>
        </a:p>
      </dgm:t>
    </dgm:pt>
    <dgm:pt modelId="{FC59B67B-10FC-41CE-8563-4705A0685839}" type="parTrans" cxnId="{DA72FD16-5349-4E6C-BD66-98B9BAD437B8}">
      <dgm:prSet/>
      <dgm:spPr/>
      <dgm:t>
        <a:bodyPr/>
        <a:lstStyle/>
        <a:p>
          <a:endParaRPr lang="en-US"/>
        </a:p>
      </dgm:t>
    </dgm:pt>
    <dgm:pt modelId="{5E61FC31-1D22-4D40-8ED1-E79AEEBB6AFC}" type="sibTrans" cxnId="{DA72FD16-5349-4E6C-BD66-98B9BAD437B8}">
      <dgm:prSet/>
      <dgm:spPr/>
      <dgm:t>
        <a:bodyPr/>
        <a:lstStyle/>
        <a:p>
          <a:endParaRPr lang="en-US"/>
        </a:p>
      </dgm:t>
    </dgm:pt>
    <dgm:pt modelId="{DA3DECBA-5F2B-4A47-A7AC-CE39E1A39392}">
      <dgm:prSet phldrT="[Text]"/>
      <dgm:spPr/>
      <dgm:t>
        <a:bodyPr/>
        <a:lstStyle/>
        <a:p>
          <a:r>
            <a:rPr lang="en-US" i="1" dirty="0" smtClean="0"/>
            <a:t>Tuesday</a:t>
          </a:r>
          <a:endParaRPr lang="en-US" i="1" dirty="0"/>
        </a:p>
      </dgm:t>
    </dgm:pt>
    <dgm:pt modelId="{2806B9C9-599B-4D6A-A9EA-D08AA5AA77DC}" type="parTrans" cxnId="{B37182EF-0281-4DFD-8908-95EA9187BE5C}">
      <dgm:prSet/>
      <dgm:spPr/>
      <dgm:t>
        <a:bodyPr/>
        <a:lstStyle/>
        <a:p>
          <a:endParaRPr lang="en-US"/>
        </a:p>
      </dgm:t>
    </dgm:pt>
    <dgm:pt modelId="{75921FB2-5DFF-44E3-BEB5-E81D407F9786}" type="sibTrans" cxnId="{B37182EF-0281-4DFD-8908-95EA9187BE5C}">
      <dgm:prSet/>
      <dgm:spPr/>
      <dgm:t>
        <a:bodyPr/>
        <a:lstStyle/>
        <a:p>
          <a:endParaRPr lang="en-US"/>
        </a:p>
      </dgm:t>
    </dgm:pt>
    <dgm:pt modelId="{2B044D33-F852-4FA5-8693-0F575516197A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Purchase Properties</a:t>
          </a:r>
          <a:endParaRPr lang="en-US" dirty="0">
            <a:solidFill>
              <a:schemeClr val="tx1"/>
            </a:solidFill>
          </a:endParaRPr>
        </a:p>
      </dgm:t>
    </dgm:pt>
    <dgm:pt modelId="{2E086E00-74AC-4F57-8AEE-B76A03895C38}" type="parTrans" cxnId="{70CF0D3D-9307-4C60-ADC1-CCD35B554A97}">
      <dgm:prSet/>
      <dgm:spPr/>
      <dgm:t>
        <a:bodyPr/>
        <a:lstStyle/>
        <a:p>
          <a:endParaRPr lang="en-US"/>
        </a:p>
      </dgm:t>
    </dgm:pt>
    <dgm:pt modelId="{1C3FBAD2-443C-4A2C-9820-554C0B0DA1FA}" type="sibTrans" cxnId="{70CF0D3D-9307-4C60-ADC1-CCD35B554A97}">
      <dgm:prSet/>
      <dgm:spPr/>
      <dgm:t>
        <a:bodyPr/>
        <a:lstStyle/>
        <a:p>
          <a:endParaRPr lang="en-US"/>
        </a:p>
      </dgm:t>
    </dgm:pt>
    <dgm:pt modelId="{6B9A912F-7AA4-49D1-B5F6-C28236D9153D}">
      <dgm:prSet phldrT="[Text]"/>
      <dgm:spPr/>
      <dgm:t>
        <a:bodyPr/>
        <a:lstStyle/>
        <a:p>
          <a:r>
            <a:rPr lang="en-US" dirty="0" smtClean="0"/>
            <a:t>Legal Paper</a:t>
          </a:r>
          <a:endParaRPr lang="en-US" dirty="0"/>
        </a:p>
      </dgm:t>
    </dgm:pt>
    <dgm:pt modelId="{E3346EF1-9226-437F-9ACC-2C0FF5E99C0B}" type="parTrans" cxnId="{FF3B4BB2-907F-4EAF-AA3E-743638E66E31}">
      <dgm:prSet/>
      <dgm:spPr/>
      <dgm:t>
        <a:bodyPr/>
        <a:lstStyle/>
        <a:p>
          <a:endParaRPr lang="en-US"/>
        </a:p>
      </dgm:t>
    </dgm:pt>
    <dgm:pt modelId="{E781D81F-651C-4CCD-B700-A4535DEECA32}" type="sibTrans" cxnId="{FF3B4BB2-907F-4EAF-AA3E-743638E66E31}">
      <dgm:prSet/>
      <dgm:spPr/>
      <dgm:t>
        <a:bodyPr/>
        <a:lstStyle/>
        <a:p>
          <a:endParaRPr lang="en-US"/>
        </a:p>
      </dgm:t>
    </dgm:pt>
    <dgm:pt modelId="{B57E0EB9-7377-45B2-8BF7-B51390D0A907}">
      <dgm:prSet phldrT="[Text]"/>
      <dgm:spPr/>
      <dgm:t>
        <a:bodyPr/>
        <a:lstStyle/>
        <a:p>
          <a:r>
            <a:rPr lang="en-US" dirty="0" smtClean="0"/>
            <a:t>MLS</a:t>
          </a:r>
          <a:endParaRPr lang="en-US" dirty="0"/>
        </a:p>
      </dgm:t>
    </dgm:pt>
    <dgm:pt modelId="{C915EEA0-03FA-44A2-94AC-028EB776625D}" type="parTrans" cxnId="{E28E074A-2083-43DD-9683-E7DC43014DEC}">
      <dgm:prSet/>
      <dgm:spPr/>
      <dgm:t>
        <a:bodyPr/>
        <a:lstStyle/>
        <a:p>
          <a:endParaRPr lang="en-US"/>
        </a:p>
      </dgm:t>
    </dgm:pt>
    <dgm:pt modelId="{DADDCB87-8788-4AA9-BB4B-9B42E31647C6}" type="sibTrans" cxnId="{E28E074A-2083-43DD-9683-E7DC43014DEC}">
      <dgm:prSet/>
      <dgm:spPr/>
      <dgm:t>
        <a:bodyPr/>
        <a:lstStyle/>
        <a:p>
          <a:endParaRPr lang="en-US"/>
        </a:p>
      </dgm:t>
    </dgm:pt>
    <dgm:pt modelId="{22495E10-43D6-45E6-8C66-549ED19C031B}">
      <dgm:prSet phldrT="[Text]"/>
      <dgm:spPr/>
      <dgm:t>
        <a:bodyPr/>
        <a:lstStyle/>
        <a:p>
          <a:r>
            <a:rPr lang="en-US" dirty="0" smtClean="0"/>
            <a:t>Banks</a:t>
          </a:r>
          <a:endParaRPr lang="en-US" dirty="0"/>
        </a:p>
      </dgm:t>
    </dgm:pt>
    <dgm:pt modelId="{BE71ACD6-416F-432A-83F2-F1643AAE4E6B}" type="parTrans" cxnId="{837C6A54-00C2-4776-8FCC-9913733A97B8}">
      <dgm:prSet/>
      <dgm:spPr/>
      <dgm:t>
        <a:bodyPr/>
        <a:lstStyle/>
        <a:p>
          <a:endParaRPr lang="en-US"/>
        </a:p>
      </dgm:t>
    </dgm:pt>
    <dgm:pt modelId="{08B0BB6B-9C4A-4EB1-A26E-0C931D552105}" type="sibTrans" cxnId="{837C6A54-00C2-4776-8FCC-9913733A97B8}">
      <dgm:prSet/>
      <dgm:spPr/>
      <dgm:t>
        <a:bodyPr/>
        <a:lstStyle/>
        <a:p>
          <a:endParaRPr lang="en-US"/>
        </a:p>
      </dgm:t>
    </dgm:pt>
    <dgm:pt modelId="{440BEBBC-BF3B-4022-A38C-58C339BD23F6}">
      <dgm:prSet phldrT="[Text]"/>
      <dgm:spPr/>
      <dgm:t>
        <a:bodyPr/>
        <a:lstStyle/>
        <a:p>
          <a:r>
            <a:rPr lang="en-US" dirty="0" smtClean="0"/>
            <a:t>Submit Proposals via Fax &amp; Email</a:t>
          </a:r>
          <a:endParaRPr lang="en-US" dirty="0"/>
        </a:p>
      </dgm:t>
    </dgm:pt>
    <dgm:pt modelId="{016B644D-7A38-4549-B64D-6AA40B5E7468}" type="parTrans" cxnId="{EBAB128A-8D3C-48C3-B521-5E0F1EB1F389}">
      <dgm:prSet/>
      <dgm:spPr/>
      <dgm:t>
        <a:bodyPr/>
        <a:lstStyle/>
        <a:p>
          <a:endParaRPr lang="en-US"/>
        </a:p>
      </dgm:t>
    </dgm:pt>
    <dgm:pt modelId="{CBDF0C2C-B311-4910-97EC-A2D6DF21B467}" type="sibTrans" cxnId="{EBAB128A-8D3C-48C3-B521-5E0F1EB1F389}">
      <dgm:prSet/>
      <dgm:spPr/>
      <dgm:t>
        <a:bodyPr/>
        <a:lstStyle/>
        <a:p>
          <a:endParaRPr lang="en-US"/>
        </a:p>
      </dgm:t>
    </dgm:pt>
    <dgm:pt modelId="{4E796831-EA4A-42A2-842F-D5468DE6751D}">
      <dgm:prSet phldrT="[Text]"/>
      <dgm:spPr/>
      <dgm:t>
        <a:bodyPr/>
        <a:lstStyle/>
        <a:p>
          <a:r>
            <a:rPr lang="en-US" dirty="0" smtClean="0"/>
            <a:t>Auctions</a:t>
          </a:r>
          <a:endParaRPr lang="en-US" dirty="0"/>
        </a:p>
      </dgm:t>
    </dgm:pt>
    <dgm:pt modelId="{4A43109D-ADAB-4328-B4A8-6727D8564755}" type="parTrans" cxnId="{63BAA68A-5C54-4849-B45E-5B7E1B2D9150}">
      <dgm:prSet/>
      <dgm:spPr/>
      <dgm:t>
        <a:bodyPr/>
        <a:lstStyle/>
        <a:p>
          <a:endParaRPr lang="en-US"/>
        </a:p>
      </dgm:t>
    </dgm:pt>
    <dgm:pt modelId="{DB87EACD-018C-48AE-8308-2C92FD3F3467}" type="sibTrans" cxnId="{63BAA68A-5C54-4849-B45E-5B7E1B2D9150}">
      <dgm:prSet/>
      <dgm:spPr/>
      <dgm:t>
        <a:bodyPr/>
        <a:lstStyle/>
        <a:p>
          <a:endParaRPr lang="en-US"/>
        </a:p>
      </dgm:t>
    </dgm:pt>
    <dgm:pt modelId="{4CC2BD54-EFF7-4E54-9531-2E4127BF11BF}">
      <dgm:prSet phldrT="[Text]"/>
      <dgm:spPr/>
      <dgm:t>
        <a:bodyPr/>
        <a:lstStyle/>
        <a:p>
          <a:r>
            <a:rPr lang="en-US" dirty="0" smtClean="0"/>
            <a:t>Submit Contracts</a:t>
          </a:r>
          <a:endParaRPr lang="en-US" dirty="0"/>
        </a:p>
      </dgm:t>
    </dgm:pt>
    <dgm:pt modelId="{7C0F9D82-03CE-4784-8C86-BF9A875344DE}" type="parTrans" cxnId="{ED1D5533-7DEC-48EE-BCF1-50FCF4933F66}">
      <dgm:prSet/>
      <dgm:spPr/>
      <dgm:t>
        <a:bodyPr/>
        <a:lstStyle/>
        <a:p>
          <a:endParaRPr lang="en-US"/>
        </a:p>
      </dgm:t>
    </dgm:pt>
    <dgm:pt modelId="{A0F9AB47-61C4-45E0-9C3D-718E3A39290C}" type="sibTrans" cxnId="{ED1D5533-7DEC-48EE-BCF1-50FCF4933F66}">
      <dgm:prSet/>
      <dgm:spPr/>
      <dgm:t>
        <a:bodyPr/>
        <a:lstStyle/>
        <a:p>
          <a:endParaRPr lang="en-US"/>
        </a:p>
      </dgm:t>
    </dgm:pt>
    <dgm:pt modelId="{96ABF52E-4966-4C6D-B569-9CF54CD3BBF0}" type="pres">
      <dgm:prSet presAssocID="{5C3322DB-38C0-4709-B292-81249A967BCC}" presName="Name0" presStyleCnt="0">
        <dgm:presLayoutVars>
          <dgm:dir/>
          <dgm:animLvl val="lvl"/>
          <dgm:resizeHandles val="exact"/>
        </dgm:presLayoutVars>
      </dgm:prSet>
      <dgm:spPr/>
    </dgm:pt>
    <dgm:pt modelId="{3FBDA901-EEE5-4082-B59E-4BBDDCC21F7A}" type="pres">
      <dgm:prSet presAssocID="{DD139266-407B-4AF3-ACE4-7AF891E713D5}" presName="compositeNode" presStyleCnt="0">
        <dgm:presLayoutVars>
          <dgm:bulletEnabled val="1"/>
        </dgm:presLayoutVars>
      </dgm:prSet>
      <dgm:spPr/>
    </dgm:pt>
    <dgm:pt modelId="{0B130978-8D1E-4723-ADD0-53112526E14A}" type="pres">
      <dgm:prSet presAssocID="{DD139266-407B-4AF3-ACE4-7AF891E713D5}" presName="bgRect" presStyleLbl="node1" presStyleIdx="0" presStyleCnt="3"/>
      <dgm:spPr/>
    </dgm:pt>
    <dgm:pt modelId="{69306470-A9C2-4389-8A3D-4421DD550725}" type="pres">
      <dgm:prSet presAssocID="{DD139266-407B-4AF3-ACE4-7AF891E713D5}" presName="parentNode" presStyleLbl="node1" presStyleIdx="0" presStyleCnt="3">
        <dgm:presLayoutVars>
          <dgm:chMax val="0"/>
          <dgm:bulletEnabled val="1"/>
        </dgm:presLayoutVars>
      </dgm:prSet>
      <dgm:spPr/>
    </dgm:pt>
    <dgm:pt modelId="{EDFC677B-3791-42DC-B5DF-6850E1BBD07C}" type="pres">
      <dgm:prSet presAssocID="{DD139266-407B-4AF3-ACE4-7AF891E713D5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EFC548-306D-4A57-A46B-BDBFD83FEFC0}" type="pres">
      <dgm:prSet presAssocID="{694DE639-DD59-40FF-8E72-1B745C41DE0B}" presName="hSp" presStyleCnt="0"/>
      <dgm:spPr/>
    </dgm:pt>
    <dgm:pt modelId="{B4E8191D-C931-477F-BC2C-5D519CA7D208}" type="pres">
      <dgm:prSet presAssocID="{694DE639-DD59-40FF-8E72-1B745C41DE0B}" presName="vProcSp" presStyleCnt="0"/>
      <dgm:spPr/>
    </dgm:pt>
    <dgm:pt modelId="{EC130F35-6113-4A04-8224-61A42939F6A7}" type="pres">
      <dgm:prSet presAssocID="{694DE639-DD59-40FF-8E72-1B745C41DE0B}" presName="vSp1" presStyleCnt="0"/>
      <dgm:spPr/>
    </dgm:pt>
    <dgm:pt modelId="{23CE16CE-5CA1-4571-B7C8-36610EDA9B0D}" type="pres">
      <dgm:prSet presAssocID="{694DE639-DD59-40FF-8E72-1B745C41DE0B}" presName="simulatedConn" presStyleLbl="solidFgAcc1" presStyleIdx="0" presStyleCnt="2"/>
      <dgm:spPr/>
    </dgm:pt>
    <dgm:pt modelId="{2A2EEEA4-4446-4B87-9C34-B5E9FD4D34E6}" type="pres">
      <dgm:prSet presAssocID="{694DE639-DD59-40FF-8E72-1B745C41DE0B}" presName="vSp2" presStyleCnt="0"/>
      <dgm:spPr/>
    </dgm:pt>
    <dgm:pt modelId="{6DFAAD98-A0CD-43C7-9041-7578271DEC08}" type="pres">
      <dgm:prSet presAssocID="{694DE639-DD59-40FF-8E72-1B745C41DE0B}" presName="sibTrans" presStyleCnt="0"/>
      <dgm:spPr/>
    </dgm:pt>
    <dgm:pt modelId="{6DAD2EC0-A1B4-469E-8B77-B27D68625CAC}" type="pres">
      <dgm:prSet presAssocID="{D6062341-6A3B-4940-B703-F8A404259650}" presName="compositeNode" presStyleCnt="0">
        <dgm:presLayoutVars>
          <dgm:bulletEnabled val="1"/>
        </dgm:presLayoutVars>
      </dgm:prSet>
      <dgm:spPr/>
    </dgm:pt>
    <dgm:pt modelId="{07CF6E0A-DEB4-405F-B162-16179A91E208}" type="pres">
      <dgm:prSet presAssocID="{D6062341-6A3B-4940-B703-F8A404259650}" presName="bgRect" presStyleLbl="node1" presStyleIdx="1" presStyleCnt="3"/>
      <dgm:spPr/>
    </dgm:pt>
    <dgm:pt modelId="{1B8B6B3B-F730-42D9-974B-ACAD3C2A03A9}" type="pres">
      <dgm:prSet presAssocID="{D6062341-6A3B-4940-B703-F8A404259650}" presName="parentNode" presStyleLbl="node1" presStyleIdx="1" presStyleCnt="3">
        <dgm:presLayoutVars>
          <dgm:chMax val="0"/>
          <dgm:bulletEnabled val="1"/>
        </dgm:presLayoutVars>
      </dgm:prSet>
      <dgm:spPr/>
    </dgm:pt>
    <dgm:pt modelId="{9FFE82CB-C0C9-4E57-99D9-1BCFAD5552B8}" type="pres">
      <dgm:prSet presAssocID="{D6062341-6A3B-4940-B703-F8A404259650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5F1726-C144-4680-AE2E-557E4AD36C4F}" type="pres">
      <dgm:prSet presAssocID="{594255FF-1015-4D86-8E7B-9FE140CD6ABB}" presName="hSp" presStyleCnt="0"/>
      <dgm:spPr/>
    </dgm:pt>
    <dgm:pt modelId="{A1152EF6-EB72-4B0E-997B-3C43F9E46999}" type="pres">
      <dgm:prSet presAssocID="{594255FF-1015-4D86-8E7B-9FE140CD6ABB}" presName="vProcSp" presStyleCnt="0"/>
      <dgm:spPr/>
    </dgm:pt>
    <dgm:pt modelId="{D8E64D5C-5572-43FA-A985-479FE34C47DC}" type="pres">
      <dgm:prSet presAssocID="{594255FF-1015-4D86-8E7B-9FE140CD6ABB}" presName="vSp1" presStyleCnt="0"/>
      <dgm:spPr/>
    </dgm:pt>
    <dgm:pt modelId="{C5CA6299-6F71-4B5C-9F04-E10750A2C098}" type="pres">
      <dgm:prSet presAssocID="{594255FF-1015-4D86-8E7B-9FE140CD6ABB}" presName="simulatedConn" presStyleLbl="solidFgAcc1" presStyleIdx="1" presStyleCnt="2"/>
      <dgm:spPr/>
    </dgm:pt>
    <dgm:pt modelId="{A24E56CD-E097-4436-B207-B44889BD8FAA}" type="pres">
      <dgm:prSet presAssocID="{594255FF-1015-4D86-8E7B-9FE140CD6ABB}" presName="vSp2" presStyleCnt="0"/>
      <dgm:spPr/>
    </dgm:pt>
    <dgm:pt modelId="{15E91C83-316A-42BD-B93A-287720D1E92A}" type="pres">
      <dgm:prSet presAssocID="{594255FF-1015-4D86-8E7B-9FE140CD6ABB}" presName="sibTrans" presStyleCnt="0"/>
      <dgm:spPr/>
    </dgm:pt>
    <dgm:pt modelId="{32124183-557D-4D62-9017-C1B4646E2CFD}" type="pres">
      <dgm:prSet presAssocID="{DA3DECBA-5F2B-4A47-A7AC-CE39E1A39392}" presName="compositeNode" presStyleCnt="0">
        <dgm:presLayoutVars>
          <dgm:bulletEnabled val="1"/>
        </dgm:presLayoutVars>
      </dgm:prSet>
      <dgm:spPr/>
    </dgm:pt>
    <dgm:pt modelId="{BC278C7E-9A12-40C6-80F1-40BA709C4FA9}" type="pres">
      <dgm:prSet presAssocID="{DA3DECBA-5F2B-4A47-A7AC-CE39E1A39392}" presName="bgRect" presStyleLbl="node1" presStyleIdx="2" presStyleCnt="3"/>
      <dgm:spPr/>
    </dgm:pt>
    <dgm:pt modelId="{0DA43BF5-D6FD-4D2F-BA8B-774C20EDD312}" type="pres">
      <dgm:prSet presAssocID="{DA3DECBA-5F2B-4A47-A7AC-CE39E1A39392}" presName="parentNode" presStyleLbl="node1" presStyleIdx="2" presStyleCnt="3">
        <dgm:presLayoutVars>
          <dgm:chMax val="0"/>
          <dgm:bulletEnabled val="1"/>
        </dgm:presLayoutVars>
      </dgm:prSet>
      <dgm:spPr/>
    </dgm:pt>
    <dgm:pt modelId="{8FC7B5AF-3F2F-44FC-88F8-CE2B4D5A0394}" type="pres">
      <dgm:prSet presAssocID="{DA3DECBA-5F2B-4A47-A7AC-CE39E1A39392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1DCEFC2-3344-4B03-9160-9822A98A3494}" type="presOf" srcId="{DD139266-407B-4AF3-ACE4-7AF891E713D5}" destId="{69306470-A9C2-4389-8A3D-4421DD550725}" srcOrd="1" destOrd="0" presId="urn:microsoft.com/office/officeart/2005/8/layout/hProcess7"/>
    <dgm:cxn modelId="{ED1D5533-7DEC-48EE-BCF1-50FCF4933F66}" srcId="{2B044D33-F852-4FA5-8693-0F575516197A}" destId="{4CC2BD54-EFF7-4E54-9531-2E4127BF11BF}" srcOrd="1" destOrd="0" parTransId="{7C0F9D82-03CE-4784-8C86-BF9A875344DE}" sibTransId="{A0F9AB47-61C4-45E0-9C3D-718E3A39290C}"/>
    <dgm:cxn modelId="{D0DC45D8-1619-474C-B073-3A47E53980A7}" type="presOf" srcId="{DA3DECBA-5F2B-4A47-A7AC-CE39E1A39392}" destId="{0DA43BF5-D6FD-4D2F-BA8B-774C20EDD312}" srcOrd="1" destOrd="0" presId="urn:microsoft.com/office/officeart/2005/8/layout/hProcess7"/>
    <dgm:cxn modelId="{EBAB128A-8D3C-48C3-B521-5E0F1EB1F389}" srcId="{E53EC19B-5AF6-41E9-ABF5-86B359C95D85}" destId="{440BEBBC-BF3B-4022-A38C-58C339BD23F6}" srcOrd="0" destOrd="0" parTransId="{016B644D-7A38-4549-B64D-6AA40B5E7468}" sibTransId="{CBDF0C2C-B311-4910-97EC-A2D6DF21B467}"/>
    <dgm:cxn modelId="{B37182EF-0281-4DFD-8908-95EA9187BE5C}" srcId="{5C3322DB-38C0-4709-B292-81249A967BCC}" destId="{DA3DECBA-5F2B-4A47-A7AC-CE39E1A39392}" srcOrd="2" destOrd="0" parTransId="{2806B9C9-599B-4D6A-A9EA-D08AA5AA77DC}" sibTransId="{75921FB2-5DFF-44E3-BEB5-E81D407F9786}"/>
    <dgm:cxn modelId="{9B805F73-5B8D-4574-8439-47BE0EBC5C94}" type="presOf" srcId="{DD139266-407B-4AF3-ACE4-7AF891E713D5}" destId="{0B130978-8D1E-4723-ADD0-53112526E14A}" srcOrd="0" destOrd="0" presId="urn:microsoft.com/office/officeart/2005/8/layout/hProcess7"/>
    <dgm:cxn modelId="{767C5812-5523-4193-AFC3-EF3AA708E677}" type="presOf" srcId="{5C3322DB-38C0-4709-B292-81249A967BCC}" destId="{96ABF52E-4966-4C6D-B569-9CF54CD3BBF0}" srcOrd="0" destOrd="0" presId="urn:microsoft.com/office/officeart/2005/8/layout/hProcess7"/>
    <dgm:cxn modelId="{63BAA68A-5C54-4849-B45E-5B7E1B2D9150}" srcId="{2B044D33-F852-4FA5-8693-0F575516197A}" destId="{4E796831-EA4A-42A2-842F-D5468DE6751D}" srcOrd="0" destOrd="0" parTransId="{4A43109D-ADAB-4328-B4A8-6727D8564755}" sibTransId="{DB87EACD-018C-48AE-8308-2C92FD3F3467}"/>
    <dgm:cxn modelId="{ACD334AA-8C9B-41D5-88F3-CCE42DC1DEB1}" type="presOf" srcId="{22495E10-43D6-45E6-8C66-549ED19C031B}" destId="{EDFC677B-3791-42DC-B5DF-6850E1BBD07C}" srcOrd="0" destOrd="3" presId="urn:microsoft.com/office/officeart/2005/8/layout/hProcess7"/>
    <dgm:cxn modelId="{B9B0A467-9C33-4447-84E2-B5673A69D452}" srcId="{5C3322DB-38C0-4709-B292-81249A967BCC}" destId="{D6062341-6A3B-4940-B703-F8A404259650}" srcOrd="1" destOrd="0" parTransId="{CE5555E1-A1FB-43E3-A56C-C95591423B13}" sibTransId="{594255FF-1015-4D86-8E7B-9FE140CD6ABB}"/>
    <dgm:cxn modelId="{C13BF9AA-4809-4191-ABCC-04D06CF1F21B}" type="presOf" srcId="{E53EC19B-5AF6-41E9-ABF5-86B359C95D85}" destId="{9FFE82CB-C0C9-4E57-99D9-1BCFAD5552B8}" srcOrd="0" destOrd="0" presId="urn:microsoft.com/office/officeart/2005/8/layout/hProcess7"/>
    <dgm:cxn modelId="{1F8C7B73-12F1-4290-8CA5-5A6A8E64D29E}" type="presOf" srcId="{4E796831-EA4A-42A2-842F-D5468DE6751D}" destId="{8FC7B5AF-3F2F-44FC-88F8-CE2B4D5A0394}" srcOrd="0" destOrd="1" presId="urn:microsoft.com/office/officeart/2005/8/layout/hProcess7"/>
    <dgm:cxn modelId="{B382D2F9-DE08-4699-8A42-D8B6F07ED7B5}" type="presOf" srcId="{2B044D33-F852-4FA5-8693-0F575516197A}" destId="{8FC7B5AF-3F2F-44FC-88F8-CE2B4D5A0394}" srcOrd="0" destOrd="0" presId="urn:microsoft.com/office/officeart/2005/8/layout/hProcess7"/>
    <dgm:cxn modelId="{DA72FD16-5349-4E6C-BD66-98B9BAD437B8}" srcId="{D6062341-6A3B-4940-B703-F8A404259650}" destId="{E53EC19B-5AF6-41E9-ABF5-86B359C95D85}" srcOrd="0" destOrd="0" parTransId="{FC59B67B-10FC-41CE-8563-4705A0685839}" sibTransId="{5E61FC31-1D22-4D40-8ED1-E79AEEBB6AFC}"/>
    <dgm:cxn modelId="{875CB4E8-1975-46C6-A286-A8402C78E69E}" type="presOf" srcId="{6B9A912F-7AA4-49D1-B5F6-C28236D9153D}" destId="{EDFC677B-3791-42DC-B5DF-6850E1BBD07C}" srcOrd="0" destOrd="1" presId="urn:microsoft.com/office/officeart/2005/8/layout/hProcess7"/>
    <dgm:cxn modelId="{3793CEBE-4CF2-4371-A795-AB955CB9F741}" type="presOf" srcId="{D6062341-6A3B-4940-B703-F8A404259650}" destId="{1B8B6B3B-F730-42D9-974B-ACAD3C2A03A9}" srcOrd="1" destOrd="0" presId="urn:microsoft.com/office/officeart/2005/8/layout/hProcess7"/>
    <dgm:cxn modelId="{ADE6896F-E2F7-4293-AD0A-CE2AD29CD005}" type="presOf" srcId="{C2B180F9-1468-41A7-AF7D-4BA047D8B86F}" destId="{EDFC677B-3791-42DC-B5DF-6850E1BBD07C}" srcOrd="0" destOrd="0" presId="urn:microsoft.com/office/officeart/2005/8/layout/hProcess7"/>
    <dgm:cxn modelId="{63C957FC-6053-4749-A25F-B5C654380C80}" type="presOf" srcId="{4CC2BD54-EFF7-4E54-9531-2E4127BF11BF}" destId="{8FC7B5AF-3F2F-44FC-88F8-CE2B4D5A0394}" srcOrd="0" destOrd="2" presId="urn:microsoft.com/office/officeart/2005/8/layout/hProcess7"/>
    <dgm:cxn modelId="{8A6097AA-0318-419F-A0CE-BF7ED627AAC7}" type="presOf" srcId="{440BEBBC-BF3B-4022-A38C-58C339BD23F6}" destId="{9FFE82CB-C0C9-4E57-99D9-1BCFAD5552B8}" srcOrd="0" destOrd="1" presId="urn:microsoft.com/office/officeart/2005/8/layout/hProcess7"/>
    <dgm:cxn modelId="{837C6A54-00C2-4776-8FCC-9913733A97B8}" srcId="{C2B180F9-1468-41A7-AF7D-4BA047D8B86F}" destId="{22495E10-43D6-45E6-8C66-549ED19C031B}" srcOrd="2" destOrd="0" parTransId="{BE71ACD6-416F-432A-83F2-F1643AAE4E6B}" sibTransId="{08B0BB6B-9C4A-4EB1-A26E-0C931D552105}"/>
    <dgm:cxn modelId="{B126A3C3-AE23-4FDE-BB2A-A061A61DB86F}" srcId="{DD139266-407B-4AF3-ACE4-7AF891E713D5}" destId="{C2B180F9-1468-41A7-AF7D-4BA047D8B86F}" srcOrd="0" destOrd="0" parTransId="{964C2FC4-BF3E-4DC5-BA0E-14D265103CAB}" sibTransId="{7441AE99-4F46-4D35-A36E-E108919D1C8E}"/>
    <dgm:cxn modelId="{66AF55F9-9C8A-4112-848C-521E84FBD2DD}" type="presOf" srcId="{DA3DECBA-5F2B-4A47-A7AC-CE39E1A39392}" destId="{BC278C7E-9A12-40C6-80F1-40BA709C4FA9}" srcOrd="0" destOrd="0" presId="urn:microsoft.com/office/officeart/2005/8/layout/hProcess7"/>
    <dgm:cxn modelId="{FF3B4BB2-907F-4EAF-AA3E-743638E66E31}" srcId="{C2B180F9-1468-41A7-AF7D-4BA047D8B86F}" destId="{6B9A912F-7AA4-49D1-B5F6-C28236D9153D}" srcOrd="0" destOrd="0" parTransId="{E3346EF1-9226-437F-9ACC-2C0FF5E99C0B}" sibTransId="{E781D81F-651C-4CCD-B700-A4535DEECA32}"/>
    <dgm:cxn modelId="{85E8C80C-B78F-48FA-864B-D3341CC52A93}" srcId="{5C3322DB-38C0-4709-B292-81249A967BCC}" destId="{DD139266-407B-4AF3-ACE4-7AF891E713D5}" srcOrd="0" destOrd="0" parTransId="{3E3C183C-7B83-44BA-848E-01B86D1F4975}" sibTransId="{694DE639-DD59-40FF-8E72-1B745C41DE0B}"/>
    <dgm:cxn modelId="{C8F24C9B-0D73-4334-912D-5F37D1DC19A6}" type="presOf" srcId="{D6062341-6A3B-4940-B703-F8A404259650}" destId="{07CF6E0A-DEB4-405F-B162-16179A91E208}" srcOrd="0" destOrd="0" presId="urn:microsoft.com/office/officeart/2005/8/layout/hProcess7"/>
    <dgm:cxn modelId="{23D6C34D-B8A2-4157-9A3F-FAECB8B310D5}" type="presOf" srcId="{B57E0EB9-7377-45B2-8BF7-B51390D0A907}" destId="{EDFC677B-3791-42DC-B5DF-6850E1BBD07C}" srcOrd="0" destOrd="2" presId="urn:microsoft.com/office/officeart/2005/8/layout/hProcess7"/>
    <dgm:cxn modelId="{E28E074A-2083-43DD-9683-E7DC43014DEC}" srcId="{C2B180F9-1468-41A7-AF7D-4BA047D8B86F}" destId="{B57E0EB9-7377-45B2-8BF7-B51390D0A907}" srcOrd="1" destOrd="0" parTransId="{C915EEA0-03FA-44A2-94AC-028EB776625D}" sibTransId="{DADDCB87-8788-4AA9-BB4B-9B42E31647C6}"/>
    <dgm:cxn modelId="{70CF0D3D-9307-4C60-ADC1-CCD35B554A97}" srcId="{DA3DECBA-5F2B-4A47-A7AC-CE39E1A39392}" destId="{2B044D33-F852-4FA5-8693-0F575516197A}" srcOrd="0" destOrd="0" parTransId="{2E086E00-74AC-4F57-8AEE-B76A03895C38}" sibTransId="{1C3FBAD2-443C-4A2C-9820-554C0B0DA1FA}"/>
    <dgm:cxn modelId="{F174A41C-C867-4AD3-BBAE-33ECA83CA45C}" type="presParOf" srcId="{96ABF52E-4966-4C6D-B569-9CF54CD3BBF0}" destId="{3FBDA901-EEE5-4082-B59E-4BBDDCC21F7A}" srcOrd="0" destOrd="0" presId="urn:microsoft.com/office/officeart/2005/8/layout/hProcess7"/>
    <dgm:cxn modelId="{E3082FAA-DD5E-4773-B046-93F6681FCCDF}" type="presParOf" srcId="{3FBDA901-EEE5-4082-B59E-4BBDDCC21F7A}" destId="{0B130978-8D1E-4723-ADD0-53112526E14A}" srcOrd="0" destOrd="0" presId="urn:microsoft.com/office/officeart/2005/8/layout/hProcess7"/>
    <dgm:cxn modelId="{3C559A5F-82B4-47C7-A77D-E22D2B8899C6}" type="presParOf" srcId="{3FBDA901-EEE5-4082-B59E-4BBDDCC21F7A}" destId="{69306470-A9C2-4389-8A3D-4421DD550725}" srcOrd="1" destOrd="0" presId="urn:microsoft.com/office/officeart/2005/8/layout/hProcess7"/>
    <dgm:cxn modelId="{A5939507-9EC5-4DA2-A2E9-7DD03680DDF0}" type="presParOf" srcId="{3FBDA901-EEE5-4082-B59E-4BBDDCC21F7A}" destId="{EDFC677B-3791-42DC-B5DF-6850E1BBD07C}" srcOrd="2" destOrd="0" presId="urn:microsoft.com/office/officeart/2005/8/layout/hProcess7"/>
    <dgm:cxn modelId="{95D8E7F7-EE4F-4769-8FA7-E03D7F4D2FBF}" type="presParOf" srcId="{96ABF52E-4966-4C6D-B569-9CF54CD3BBF0}" destId="{25EFC548-306D-4A57-A46B-BDBFD83FEFC0}" srcOrd="1" destOrd="0" presId="urn:microsoft.com/office/officeart/2005/8/layout/hProcess7"/>
    <dgm:cxn modelId="{7C77C326-03CA-4D0D-8B8B-C035D61F364D}" type="presParOf" srcId="{96ABF52E-4966-4C6D-B569-9CF54CD3BBF0}" destId="{B4E8191D-C931-477F-BC2C-5D519CA7D208}" srcOrd="2" destOrd="0" presId="urn:microsoft.com/office/officeart/2005/8/layout/hProcess7"/>
    <dgm:cxn modelId="{5EC810C6-DE83-40CD-8CEE-2687D527A049}" type="presParOf" srcId="{B4E8191D-C931-477F-BC2C-5D519CA7D208}" destId="{EC130F35-6113-4A04-8224-61A42939F6A7}" srcOrd="0" destOrd="0" presId="urn:microsoft.com/office/officeart/2005/8/layout/hProcess7"/>
    <dgm:cxn modelId="{693D1B0F-229F-4E37-8B1D-88285896EEE7}" type="presParOf" srcId="{B4E8191D-C931-477F-BC2C-5D519CA7D208}" destId="{23CE16CE-5CA1-4571-B7C8-36610EDA9B0D}" srcOrd="1" destOrd="0" presId="urn:microsoft.com/office/officeart/2005/8/layout/hProcess7"/>
    <dgm:cxn modelId="{F6C8C308-1C2B-4E75-8FC8-16262674D395}" type="presParOf" srcId="{B4E8191D-C931-477F-BC2C-5D519CA7D208}" destId="{2A2EEEA4-4446-4B87-9C34-B5E9FD4D34E6}" srcOrd="2" destOrd="0" presId="urn:microsoft.com/office/officeart/2005/8/layout/hProcess7"/>
    <dgm:cxn modelId="{6084E437-7E4F-4E2E-8A09-9965AA38C0A6}" type="presParOf" srcId="{96ABF52E-4966-4C6D-B569-9CF54CD3BBF0}" destId="{6DFAAD98-A0CD-43C7-9041-7578271DEC08}" srcOrd="3" destOrd="0" presId="urn:microsoft.com/office/officeart/2005/8/layout/hProcess7"/>
    <dgm:cxn modelId="{A627AF9F-119D-4ADB-9B30-E05FF61A348E}" type="presParOf" srcId="{96ABF52E-4966-4C6D-B569-9CF54CD3BBF0}" destId="{6DAD2EC0-A1B4-469E-8B77-B27D68625CAC}" srcOrd="4" destOrd="0" presId="urn:microsoft.com/office/officeart/2005/8/layout/hProcess7"/>
    <dgm:cxn modelId="{A7A3335B-1998-4C94-B28A-CA2E93D8761B}" type="presParOf" srcId="{6DAD2EC0-A1B4-469E-8B77-B27D68625CAC}" destId="{07CF6E0A-DEB4-405F-B162-16179A91E208}" srcOrd="0" destOrd="0" presId="urn:microsoft.com/office/officeart/2005/8/layout/hProcess7"/>
    <dgm:cxn modelId="{13D4CC39-8594-4A6D-8332-5DB7597FFE67}" type="presParOf" srcId="{6DAD2EC0-A1B4-469E-8B77-B27D68625CAC}" destId="{1B8B6B3B-F730-42D9-974B-ACAD3C2A03A9}" srcOrd="1" destOrd="0" presId="urn:microsoft.com/office/officeart/2005/8/layout/hProcess7"/>
    <dgm:cxn modelId="{97CF9043-8DC1-48D7-A489-47EEA5A34376}" type="presParOf" srcId="{6DAD2EC0-A1B4-469E-8B77-B27D68625CAC}" destId="{9FFE82CB-C0C9-4E57-99D9-1BCFAD5552B8}" srcOrd="2" destOrd="0" presId="urn:microsoft.com/office/officeart/2005/8/layout/hProcess7"/>
    <dgm:cxn modelId="{6806EC72-23FF-4101-B8E3-F1C24CAC144C}" type="presParOf" srcId="{96ABF52E-4966-4C6D-B569-9CF54CD3BBF0}" destId="{855F1726-C144-4680-AE2E-557E4AD36C4F}" srcOrd="5" destOrd="0" presId="urn:microsoft.com/office/officeart/2005/8/layout/hProcess7"/>
    <dgm:cxn modelId="{DA34807D-3FC8-40C6-98CA-5AB76F5FCE57}" type="presParOf" srcId="{96ABF52E-4966-4C6D-B569-9CF54CD3BBF0}" destId="{A1152EF6-EB72-4B0E-997B-3C43F9E46999}" srcOrd="6" destOrd="0" presId="urn:microsoft.com/office/officeart/2005/8/layout/hProcess7"/>
    <dgm:cxn modelId="{589713FC-155C-4DAB-BDAD-16EE2A5300E2}" type="presParOf" srcId="{A1152EF6-EB72-4B0E-997B-3C43F9E46999}" destId="{D8E64D5C-5572-43FA-A985-479FE34C47DC}" srcOrd="0" destOrd="0" presId="urn:microsoft.com/office/officeart/2005/8/layout/hProcess7"/>
    <dgm:cxn modelId="{0BA69EE4-9D93-4E0B-8BC7-5C7C3722DA54}" type="presParOf" srcId="{A1152EF6-EB72-4B0E-997B-3C43F9E46999}" destId="{C5CA6299-6F71-4B5C-9F04-E10750A2C098}" srcOrd="1" destOrd="0" presId="urn:microsoft.com/office/officeart/2005/8/layout/hProcess7"/>
    <dgm:cxn modelId="{4A3280CC-0586-44DF-82EC-B6C2531362F8}" type="presParOf" srcId="{A1152EF6-EB72-4B0E-997B-3C43F9E46999}" destId="{A24E56CD-E097-4436-B207-B44889BD8FAA}" srcOrd="2" destOrd="0" presId="urn:microsoft.com/office/officeart/2005/8/layout/hProcess7"/>
    <dgm:cxn modelId="{F9D25D80-F7C1-48C1-929A-D39A90B3C2DC}" type="presParOf" srcId="{96ABF52E-4966-4C6D-B569-9CF54CD3BBF0}" destId="{15E91C83-316A-42BD-B93A-287720D1E92A}" srcOrd="7" destOrd="0" presId="urn:microsoft.com/office/officeart/2005/8/layout/hProcess7"/>
    <dgm:cxn modelId="{C7B4A754-2DA7-4C2A-9EDF-9BE9C273428F}" type="presParOf" srcId="{96ABF52E-4966-4C6D-B569-9CF54CD3BBF0}" destId="{32124183-557D-4D62-9017-C1B4646E2CFD}" srcOrd="8" destOrd="0" presId="urn:microsoft.com/office/officeart/2005/8/layout/hProcess7"/>
    <dgm:cxn modelId="{7655F4DC-99B9-4C52-A23C-F239713A85D2}" type="presParOf" srcId="{32124183-557D-4D62-9017-C1B4646E2CFD}" destId="{BC278C7E-9A12-40C6-80F1-40BA709C4FA9}" srcOrd="0" destOrd="0" presId="urn:microsoft.com/office/officeart/2005/8/layout/hProcess7"/>
    <dgm:cxn modelId="{7F627EC3-089D-4212-8C24-C946E4C2E4F9}" type="presParOf" srcId="{32124183-557D-4D62-9017-C1B4646E2CFD}" destId="{0DA43BF5-D6FD-4D2F-BA8B-774C20EDD312}" srcOrd="1" destOrd="0" presId="urn:microsoft.com/office/officeart/2005/8/layout/hProcess7"/>
    <dgm:cxn modelId="{DB279F48-98DA-4CC6-80B5-117D9B724A6A}" type="presParOf" srcId="{32124183-557D-4D62-9017-C1B4646E2CFD}" destId="{8FC7B5AF-3F2F-44FC-88F8-CE2B4D5A0394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C6FF02-0BA9-4269-8C8E-6607AF0A92A9}">
      <dsp:nvSpPr>
        <dsp:cNvPr id="0" name=""/>
        <dsp:cNvSpPr/>
      </dsp:nvSpPr>
      <dsp:spPr>
        <a:xfrm>
          <a:off x="1026" y="1432678"/>
          <a:ext cx="1336526" cy="133652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64C34D-9769-4F62-A276-BA74DB5B8C5F}">
      <dsp:nvSpPr>
        <dsp:cNvPr id="0" name=""/>
        <dsp:cNvSpPr/>
      </dsp:nvSpPr>
      <dsp:spPr>
        <a:xfrm>
          <a:off x="218600" y="2234594"/>
          <a:ext cx="1336526" cy="133652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Locate Properties</a:t>
          </a:r>
          <a:endParaRPr lang="en-US" sz="1500" kern="1200" dirty="0"/>
        </a:p>
      </dsp:txBody>
      <dsp:txXfrm>
        <a:off x="257746" y="2273740"/>
        <a:ext cx="1258234" cy="1258234"/>
      </dsp:txXfrm>
    </dsp:sp>
    <dsp:sp modelId="{F6CBE59A-4B96-4422-8174-FD6ED27E9329}">
      <dsp:nvSpPr>
        <dsp:cNvPr id="0" name=""/>
        <dsp:cNvSpPr/>
      </dsp:nvSpPr>
      <dsp:spPr>
        <a:xfrm>
          <a:off x="1594997" y="1940367"/>
          <a:ext cx="257444" cy="321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1594997" y="2004597"/>
        <a:ext cx="180211" cy="192688"/>
      </dsp:txXfrm>
    </dsp:sp>
    <dsp:sp modelId="{E3DFB537-26DC-4044-8C79-17C9C1D8EFEB}">
      <dsp:nvSpPr>
        <dsp:cNvPr id="0" name=""/>
        <dsp:cNvSpPr/>
      </dsp:nvSpPr>
      <dsp:spPr>
        <a:xfrm>
          <a:off x="2073108" y="1432678"/>
          <a:ext cx="1336526" cy="133652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EFA20B-EAC3-43CB-AE98-F5B89DCC0563}">
      <dsp:nvSpPr>
        <dsp:cNvPr id="0" name=""/>
        <dsp:cNvSpPr/>
      </dsp:nvSpPr>
      <dsp:spPr>
        <a:xfrm>
          <a:off x="2290682" y="2234594"/>
          <a:ext cx="1336526" cy="1336526"/>
        </a:xfrm>
        <a:prstGeom prst="roundRect">
          <a:avLst>
            <a:gd name="adj" fmla="val 10000"/>
          </a:avLst>
        </a:prstGeom>
        <a:solidFill>
          <a:schemeClr val="accent4">
            <a:hueOff val="6807678"/>
            <a:satOff val="-7995"/>
            <a:lumOff val="307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Analyze Deals</a:t>
          </a:r>
          <a:endParaRPr lang="en-US" sz="15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Spreadsheet</a:t>
          </a:r>
          <a:endParaRPr lang="en-US" sz="1200" kern="1200" dirty="0"/>
        </a:p>
      </dsp:txBody>
      <dsp:txXfrm>
        <a:off x="2329828" y="2273740"/>
        <a:ext cx="1258234" cy="1258234"/>
      </dsp:txXfrm>
    </dsp:sp>
    <dsp:sp modelId="{BDC4611A-88D8-4F9F-B8F6-6B6A64CB4E45}">
      <dsp:nvSpPr>
        <dsp:cNvPr id="0" name=""/>
        <dsp:cNvSpPr/>
      </dsp:nvSpPr>
      <dsp:spPr>
        <a:xfrm>
          <a:off x="3667079" y="1940367"/>
          <a:ext cx="257444" cy="321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10211516"/>
            <a:satOff val="-11993"/>
            <a:lumOff val="460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3667079" y="2004597"/>
        <a:ext cx="180211" cy="192688"/>
      </dsp:txXfrm>
    </dsp:sp>
    <dsp:sp modelId="{8EA8C73E-CEEA-4D89-AA3A-2F33AFBDE264}">
      <dsp:nvSpPr>
        <dsp:cNvPr id="0" name=""/>
        <dsp:cNvSpPr/>
      </dsp:nvSpPr>
      <dsp:spPr>
        <a:xfrm>
          <a:off x="4145190" y="1432678"/>
          <a:ext cx="1336526" cy="133652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D6AE93-4559-47A0-A731-090E071F03C6}">
      <dsp:nvSpPr>
        <dsp:cNvPr id="0" name=""/>
        <dsp:cNvSpPr/>
      </dsp:nvSpPr>
      <dsp:spPr>
        <a:xfrm>
          <a:off x="4362764" y="2234594"/>
          <a:ext cx="1336526" cy="1336526"/>
        </a:xfrm>
        <a:prstGeom prst="roundRect">
          <a:avLst>
            <a:gd name="adj" fmla="val 10000"/>
          </a:avLst>
        </a:prstGeom>
        <a:solidFill>
          <a:schemeClr val="accent4">
            <a:hueOff val="13615356"/>
            <a:satOff val="-15991"/>
            <a:lumOff val="614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Submit Proposals</a:t>
          </a:r>
          <a:endParaRPr lang="en-US" sz="15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First Come First Serve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Commitment by Investor</a:t>
          </a:r>
          <a:endParaRPr lang="en-US" sz="1200" kern="1200" dirty="0"/>
        </a:p>
      </dsp:txBody>
      <dsp:txXfrm>
        <a:off x="4401910" y="2273740"/>
        <a:ext cx="1258234" cy="1258234"/>
      </dsp:txXfrm>
    </dsp:sp>
    <dsp:sp modelId="{2F0BAFCC-0062-4C3C-9A8B-012475862CD7}">
      <dsp:nvSpPr>
        <dsp:cNvPr id="0" name=""/>
        <dsp:cNvSpPr/>
      </dsp:nvSpPr>
      <dsp:spPr>
        <a:xfrm>
          <a:off x="5739161" y="1940367"/>
          <a:ext cx="257444" cy="321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20423033"/>
            <a:satOff val="-23986"/>
            <a:lumOff val="921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5739161" y="2004597"/>
        <a:ext cx="180211" cy="192688"/>
      </dsp:txXfrm>
    </dsp:sp>
    <dsp:sp modelId="{6F863A8F-D481-4C2F-BD51-78D7968CC793}">
      <dsp:nvSpPr>
        <dsp:cNvPr id="0" name=""/>
        <dsp:cNvSpPr/>
      </dsp:nvSpPr>
      <dsp:spPr>
        <a:xfrm>
          <a:off x="6217273" y="1432678"/>
          <a:ext cx="1336526" cy="133652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8BC60E-22DA-4E0F-BCDD-0C6FEDF64EFD}">
      <dsp:nvSpPr>
        <dsp:cNvPr id="0" name=""/>
        <dsp:cNvSpPr/>
      </dsp:nvSpPr>
      <dsp:spPr>
        <a:xfrm>
          <a:off x="6434847" y="2234594"/>
          <a:ext cx="1336526" cy="1336526"/>
        </a:xfrm>
        <a:prstGeom prst="roundRect">
          <a:avLst>
            <a:gd name="adj" fmla="val 10000"/>
          </a:avLst>
        </a:prstGeom>
        <a:solidFill>
          <a:schemeClr val="accent4">
            <a:hueOff val="20423033"/>
            <a:satOff val="-23986"/>
            <a:lumOff val="92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Purchase Properties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 </a:t>
          </a:r>
          <a:r>
            <a:rPr lang="en-US" sz="1000" kern="1200" dirty="0" smtClean="0"/>
            <a:t>“Easy” Setup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or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 “Regular” Setup</a:t>
          </a:r>
          <a:endParaRPr lang="en-US" sz="1000" kern="1200" dirty="0"/>
        </a:p>
      </dsp:txBody>
      <dsp:txXfrm>
        <a:off x="6473993" y="2273740"/>
        <a:ext cx="1258234" cy="12582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130978-8D1E-4723-ADD0-53112526E14A}">
      <dsp:nvSpPr>
        <dsp:cNvPr id="0" name=""/>
        <dsp:cNvSpPr/>
      </dsp:nvSpPr>
      <dsp:spPr>
        <a:xfrm>
          <a:off x="444" y="631450"/>
          <a:ext cx="1910915" cy="2293099"/>
        </a:xfrm>
        <a:prstGeom prst="roundRect">
          <a:avLst>
            <a:gd name="adj" fmla="val 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8867" rIns="102235" bIns="0" numCol="1" spcCol="1270" anchor="t" anchorCtr="0">
          <a:noAutofit/>
        </a:bodyPr>
        <a:lstStyle/>
        <a:p>
          <a:pPr lvl="0" algn="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i="1" kern="1200" dirty="0" smtClean="0"/>
            <a:t>Friday</a:t>
          </a:r>
          <a:endParaRPr lang="en-US" sz="2300" i="1" kern="1200" dirty="0"/>
        </a:p>
      </dsp:txBody>
      <dsp:txXfrm rot="16200000">
        <a:off x="-748634" y="1380529"/>
        <a:ext cx="1880341" cy="382183"/>
      </dsp:txXfrm>
    </dsp:sp>
    <dsp:sp modelId="{EDFC677B-3791-42DC-B5DF-6850E1BBD07C}">
      <dsp:nvSpPr>
        <dsp:cNvPr id="0" name=""/>
        <dsp:cNvSpPr/>
      </dsp:nvSpPr>
      <dsp:spPr>
        <a:xfrm>
          <a:off x="382627" y="631450"/>
          <a:ext cx="1423632" cy="2293099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2296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Look for Possible Properties</a:t>
          </a:r>
          <a:endParaRPr lang="en-US" sz="2400" kern="1200" dirty="0">
            <a:solidFill>
              <a:schemeClr val="tx1"/>
            </a:solidFill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Legal Paper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MLS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Banks</a:t>
          </a:r>
          <a:endParaRPr lang="en-US" sz="1900" kern="1200" dirty="0"/>
        </a:p>
      </dsp:txBody>
      <dsp:txXfrm>
        <a:off x="382627" y="631450"/>
        <a:ext cx="1423632" cy="2293099"/>
      </dsp:txXfrm>
    </dsp:sp>
    <dsp:sp modelId="{07CF6E0A-DEB4-405F-B162-16179A91E208}">
      <dsp:nvSpPr>
        <dsp:cNvPr id="0" name=""/>
        <dsp:cNvSpPr/>
      </dsp:nvSpPr>
      <dsp:spPr>
        <a:xfrm>
          <a:off x="1978242" y="631450"/>
          <a:ext cx="1910915" cy="2293099"/>
        </a:xfrm>
        <a:prstGeom prst="roundRect">
          <a:avLst>
            <a:gd name="adj" fmla="val 5000"/>
          </a:avLst>
        </a:prstGeom>
        <a:solidFill>
          <a:schemeClr val="accent4">
            <a:hueOff val="10211516"/>
            <a:satOff val="-11993"/>
            <a:lumOff val="4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8867" rIns="102235" bIns="0" numCol="1" spcCol="1270" anchor="t" anchorCtr="0">
          <a:noAutofit/>
        </a:bodyPr>
        <a:lstStyle/>
        <a:p>
          <a:pPr lvl="0" algn="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i="1" kern="1200" dirty="0" smtClean="0"/>
            <a:t>Monday</a:t>
          </a:r>
          <a:endParaRPr lang="en-US" sz="2300" i="1" kern="1200" dirty="0"/>
        </a:p>
      </dsp:txBody>
      <dsp:txXfrm rot="16200000">
        <a:off x="1229163" y="1380529"/>
        <a:ext cx="1880341" cy="382183"/>
      </dsp:txXfrm>
    </dsp:sp>
    <dsp:sp modelId="{23CE16CE-5CA1-4571-B7C8-36610EDA9B0D}">
      <dsp:nvSpPr>
        <dsp:cNvPr id="0" name=""/>
        <dsp:cNvSpPr/>
      </dsp:nvSpPr>
      <dsp:spPr>
        <a:xfrm rot="5400000">
          <a:off x="1819391" y="2452854"/>
          <a:ext cx="336809" cy="286637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FE82CB-C0C9-4E57-99D9-1BCFAD5552B8}">
      <dsp:nvSpPr>
        <dsp:cNvPr id="0" name=""/>
        <dsp:cNvSpPr/>
      </dsp:nvSpPr>
      <dsp:spPr>
        <a:xfrm>
          <a:off x="2360425" y="631450"/>
          <a:ext cx="1423632" cy="2293099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2296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Analyze Deals</a:t>
          </a:r>
          <a:endParaRPr lang="en-US" sz="2400" kern="1200" dirty="0">
            <a:solidFill>
              <a:schemeClr val="tx1"/>
            </a:solidFill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Submit Proposals via Fax &amp; Email</a:t>
          </a:r>
          <a:endParaRPr lang="en-US" sz="1900" kern="1200" dirty="0"/>
        </a:p>
      </dsp:txBody>
      <dsp:txXfrm>
        <a:off x="2360425" y="631450"/>
        <a:ext cx="1423632" cy="2293099"/>
      </dsp:txXfrm>
    </dsp:sp>
    <dsp:sp modelId="{BC278C7E-9A12-40C6-80F1-40BA709C4FA9}">
      <dsp:nvSpPr>
        <dsp:cNvPr id="0" name=""/>
        <dsp:cNvSpPr/>
      </dsp:nvSpPr>
      <dsp:spPr>
        <a:xfrm>
          <a:off x="3956040" y="631450"/>
          <a:ext cx="1910915" cy="2293099"/>
        </a:xfrm>
        <a:prstGeom prst="roundRect">
          <a:avLst>
            <a:gd name="adj" fmla="val 5000"/>
          </a:avLst>
        </a:prstGeom>
        <a:solidFill>
          <a:schemeClr val="accent4">
            <a:hueOff val="20423033"/>
            <a:satOff val="-23986"/>
            <a:lumOff val="92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8867" rIns="102235" bIns="0" numCol="1" spcCol="1270" anchor="t" anchorCtr="0">
          <a:noAutofit/>
        </a:bodyPr>
        <a:lstStyle/>
        <a:p>
          <a:pPr lvl="0" algn="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i="1" kern="1200" dirty="0" smtClean="0"/>
            <a:t>Tuesday</a:t>
          </a:r>
          <a:endParaRPr lang="en-US" sz="2300" i="1" kern="1200" dirty="0"/>
        </a:p>
      </dsp:txBody>
      <dsp:txXfrm rot="16200000">
        <a:off x="3206960" y="1380529"/>
        <a:ext cx="1880341" cy="382183"/>
      </dsp:txXfrm>
    </dsp:sp>
    <dsp:sp modelId="{C5CA6299-6F71-4B5C-9F04-E10750A2C098}">
      <dsp:nvSpPr>
        <dsp:cNvPr id="0" name=""/>
        <dsp:cNvSpPr/>
      </dsp:nvSpPr>
      <dsp:spPr>
        <a:xfrm rot="5400000">
          <a:off x="3797189" y="2452854"/>
          <a:ext cx="336809" cy="286637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20423033"/>
              <a:satOff val="-23986"/>
              <a:lumOff val="92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C7B5AF-3F2F-44FC-88F8-CE2B4D5A0394}">
      <dsp:nvSpPr>
        <dsp:cNvPr id="0" name=""/>
        <dsp:cNvSpPr/>
      </dsp:nvSpPr>
      <dsp:spPr>
        <a:xfrm>
          <a:off x="4338223" y="631450"/>
          <a:ext cx="1423632" cy="2293099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2296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Purchase Properties</a:t>
          </a:r>
          <a:endParaRPr lang="en-US" sz="2400" kern="1200" dirty="0">
            <a:solidFill>
              <a:schemeClr val="tx1"/>
            </a:solidFill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Auctions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Submit Contracts</a:t>
          </a:r>
          <a:endParaRPr lang="en-US" sz="1900" kern="1200" dirty="0"/>
        </a:p>
      </dsp:txBody>
      <dsp:txXfrm>
        <a:off x="4338223" y="631450"/>
        <a:ext cx="1423632" cy="22930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pitchFamily="34" charset="0"/>
              </a:defRPr>
            </a:lvl1pPr>
          </a:lstStyle>
          <a:p>
            <a:fld id="{AB7C603F-571C-4D14-8722-840FFD6828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953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*</a:t>
            </a:r>
            <a:endParaRPr lang="en-US" sz="12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07/16/96</a:t>
            </a:r>
            <a:endParaRPr lang="en-US" sz="120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75" tIns="46838" rIns="93675" bIns="468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*</a:t>
            </a:r>
            <a:endParaRPr lang="en-US" sz="12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##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9435357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10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584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58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584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584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4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584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8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58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585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3585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3585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B9850D8-A8DB-482F-A1F2-DAFA2EAFFC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C80A9E-9AFE-4B9F-AE9D-A066A89794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A83AB3-6D0A-4220-9167-8324C59E19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>
                <a:solidFill>
                  <a:srgbClr val="696464"/>
                </a:solidFill>
              </a:rPr>
              <a:pPr/>
              <a:t>2/17/2015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679037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>
                <a:solidFill>
                  <a:srgbClr val="696464"/>
                </a:solidFill>
              </a:rPr>
              <a:pPr/>
              <a:t>2/17/2015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03931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>
                <a:solidFill>
                  <a:srgbClr val="696464"/>
                </a:solidFill>
              </a:rPr>
              <a:pPr/>
              <a:t>2/17/2015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1308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>
                <a:solidFill>
                  <a:srgbClr val="696464"/>
                </a:solidFill>
              </a:rPr>
              <a:pPr/>
              <a:t>2/17/2015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968286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>
                <a:solidFill>
                  <a:srgbClr val="696464"/>
                </a:solidFill>
              </a:rPr>
              <a:pPr/>
              <a:t>2/17/2015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946546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>
                <a:solidFill>
                  <a:srgbClr val="696464"/>
                </a:solidFill>
              </a:rPr>
              <a:pPr/>
              <a:t>2/17/2015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4671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>
                <a:solidFill>
                  <a:srgbClr val="696464"/>
                </a:solidFill>
              </a:rPr>
              <a:pPr/>
              <a:t>2/17/2015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7950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>
                <a:solidFill>
                  <a:srgbClr val="696464"/>
                </a:solidFill>
              </a:rPr>
              <a:pPr/>
              <a:t>2/17/2015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42288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AE33E6-B8BE-41C8-B77E-5B79F14083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>
                <a:solidFill>
                  <a:srgbClr val="696464"/>
                </a:solidFill>
              </a:rPr>
              <a:pPr/>
              <a:t>2/17/2015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4646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>
                <a:solidFill>
                  <a:srgbClr val="696464"/>
                </a:solidFill>
              </a:rPr>
              <a:pPr/>
              <a:t>2/17/2015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0858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>
                <a:solidFill>
                  <a:srgbClr val="696464"/>
                </a:solidFill>
              </a:rPr>
              <a:pPr/>
              <a:t>2/17/2015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893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80FBED-0FD9-4C1E-ADC2-E36CE6343C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A7A1DF-A669-491C-89B9-85D63A6F52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84B44-A2C3-4E76-9C2E-9FD421D0B0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37A8F1-34A4-4420-B70E-2F8DE04101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EB48BA-7F51-4627-9D95-68C8647E51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8DB81-3C36-4697-8A4F-DF416A2FFF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498491-8E1F-48F4-AD1E-CFDECADDB6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2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482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482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fld id="{6C1BA2FB-AB12-442C-8823-BCEF2566F62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E17012B7-D680-439B-A44A-8BD7C45AB013}" type="datetimeFigureOut">
              <a:rPr lang="en-US" smtClean="0">
                <a:solidFill>
                  <a:srgbClr val="696464"/>
                </a:solidFill>
                <a:latin typeface="Perpetu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2/17/2015</a:t>
            </a:fld>
            <a:endParaRPr lang="en-US">
              <a:solidFill>
                <a:srgbClr val="696464"/>
              </a:solidFill>
              <a:latin typeface="Perpetua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696464"/>
              </a:solidFill>
              <a:latin typeface="Perpetua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AE958AF-8AFD-4BAB-8A8D-70ADAFEAB2A2}" type="slidenum">
              <a:rPr 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81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Step by Step Process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7843" y="304800"/>
            <a:ext cx="1876178" cy="914400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Diagram 18"/>
          <p:cNvGraphicFramePr/>
          <p:nvPr>
            <p:extLst>
              <p:ext uri="{D42A27DB-BD31-4B8C-83A1-F6EECF244321}">
                <p14:modId xmlns:p14="http://schemas.microsoft.com/office/powerpoint/2010/main" val="2668243445"/>
              </p:ext>
            </p:extLst>
          </p:nvPr>
        </p:nvGraphicFramePr>
        <p:xfrm>
          <a:off x="762000" y="838200"/>
          <a:ext cx="7772400" cy="500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3020130"/>
      </p:ext>
    </p:extLst>
  </p:cSld>
  <p:clrMapOvr>
    <a:masterClrMapping/>
  </p:clrMapOvr>
  <p:transition advTm="24215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04800"/>
            <a:ext cx="32882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Laura’s Process</a:t>
            </a:r>
            <a:endParaRPr lang="en-US" sz="3600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76701735"/>
              </p:ext>
            </p:extLst>
          </p:nvPr>
        </p:nvGraphicFramePr>
        <p:xfrm>
          <a:off x="1524000" y="1371600"/>
          <a:ext cx="5867400" cy="355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0" y="5181600"/>
            <a:ext cx="3055645" cy="58477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/>
              <a:t>Rinse &amp; Repeat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94290625"/>
      </p:ext>
    </p:extLst>
  </p:cSld>
  <p:clrMapOvr>
    <a:masterClrMapping/>
  </p:clrMapOvr>
  <p:transition advTm="242150"/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S001013022">
  <a:themeElements>
    <a:clrScheme name="Blends 5">
      <a:dk1>
        <a:srgbClr val="000000"/>
      </a:dk1>
      <a:lt1>
        <a:srgbClr val="FFFFFF"/>
      </a:lt1>
      <a:dk2>
        <a:srgbClr val="000066"/>
      </a:dk2>
      <a:lt2>
        <a:srgbClr val="333333"/>
      </a:lt2>
      <a:accent1>
        <a:srgbClr val="C4709A"/>
      </a:accent1>
      <a:accent2>
        <a:srgbClr val="4B4EB5"/>
      </a:accent2>
      <a:accent3>
        <a:srgbClr val="FFFFFF"/>
      </a:accent3>
      <a:accent4>
        <a:srgbClr val="000000"/>
      </a:accent4>
      <a:accent5>
        <a:srgbClr val="DEBBCA"/>
      </a:accent5>
      <a:accent6>
        <a:srgbClr val="4346A4"/>
      </a:accent6>
      <a:hlink>
        <a:srgbClr val="C481CF"/>
      </a:hlink>
      <a:folHlink>
        <a:srgbClr val="76B749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quity">
  <a:themeElements>
    <a:clrScheme name="Custom 7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09055F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OOFile" ma:contentTypeID="0x0101006025706CF4CD034688BEBAE97A2E701D020200C3831ACA17D8814887A164412888521E" ma:contentTypeVersion="7" ma:contentTypeDescription="Create a new document." ma:contentTypeScope="" ma:versionID="ed1fea5d08807278759d338940aa9e8f">
  <xsd:schema xmlns:xsd="http://www.w3.org/2001/XMLSchema" xmlns:xs="http://www.w3.org/2001/XMLSchema" xmlns:p="http://schemas.microsoft.com/office/2006/metadata/properties" xmlns:ns2="145c5697-5eb5-440b-b2f1-a8273fb59250" targetNamespace="http://schemas.microsoft.com/office/2006/metadata/properties" ma:root="true" ma:fieldsID="174e4b03d57b3d621fa064bbab783e99" ns2:_="">
    <xsd:import namespace="145c5697-5eb5-440b-b2f1-a8273fb59250"/>
    <xsd:element name="properties">
      <xsd:complexType>
        <xsd:sequence>
          <xsd:element name="documentManagement">
            <xsd:complexType>
              <xsd:all>
                <xsd:element ref="ns2:AssetId" minOccurs="0"/>
                <xsd:element ref="ns2:AuthoringAssetId" minOccurs="0"/>
                <xsd:element ref="ns2:AssetType" minOccurs="0"/>
                <xsd:element ref="ns2:Markets" minOccurs="0"/>
                <xsd:element ref="ns2:NumericAssetId" minOccurs="0"/>
                <xsd:element ref="ns2:AppV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5c5697-5eb5-440b-b2f1-a8273fb59250" elementFormDefault="qualified">
    <xsd:import namespace="http://schemas.microsoft.com/office/2006/documentManagement/types"/>
    <xsd:import namespace="http://schemas.microsoft.com/office/infopath/2007/PartnerControls"/>
    <xsd:element name="AssetId" ma:index="8" nillable="true" ma:displayName="AssetId" ma:indexed="true" ma:internalName="AssetId" ma:readOnly="false">
      <xsd:simpleType>
        <xsd:restriction base="dms:Text"/>
      </xsd:simpleType>
    </xsd:element>
    <xsd:element name="AuthoringAssetId" ma:index="9" nillable="true" ma:displayName="AuthoringAssetId" ma:indexed="true" ma:internalName="AuthoringAssetId" ma:readOnly="false">
      <xsd:simpleType>
        <xsd:restriction base="dms:Text"/>
      </xsd:simpleType>
    </xsd:element>
    <xsd:element name="AssetType" ma:index="10" nillable="true" ma:displayName="AssetType" ma:internalName="AssetType" ma:readOnly="false">
      <xsd:simpleType>
        <xsd:restriction base="dms:Text"/>
      </xsd:simpleType>
    </xsd:element>
    <xsd:element name="Markets" ma:index="11" nillable="true" ma:displayName="Markets" ma:internalName="Markets" ma:readOnly="false">
      <xsd:simpleType>
        <xsd:restriction base="dms:Text"/>
      </xsd:simpleType>
    </xsd:element>
    <xsd:element name="NumericAssetId" ma:index="12" nillable="true" ma:displayName="NumericAssetId" ma:indexed="true" ma:internalName="NumericAssetId" ma:readOnly="false">
      <xsd:simpleType>
        <xsd:restriction base="dms:Unknown"/>
      </xsd:simpleType>
    </xsd:element>
    <xsd:element name="AppVer" ma:index="13" nillable="true" ma:displayName="AppVer" ma:internalName="AppVer" ma:readOnly="fals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NumericAssetId xmlns="145c5697-5eb5-440b-b2f1-a8273fb59250" xsi:nil="true"/>
    <AssetType xmlns="145c5697-5eb5-440b-b2f1-a8273fb59250">TP</AssetType>
    <Markets xmlns="145c5697-5eb5-440b-b2f1-a8273fb59250" xsi:nil="true"/>
    <AppVer xmlns="145c5697-5eb5-440b-b2f1-a8273fb59250" xsi:nil="true"/>
    <AuthoringAssetId xmlns="145c5697-5eb5-440b-b2f1-a8273fb59250">TP001013022</AuthoringAssetId>
    <AssetId xmlns="145c5697-5eb5-440b-b2f1-a8273fb59250">TS001013022</AssetId>
  </documentManagement>
</p:properties>
</file>

<file path=customXml/itemProps1.xml><?xml version="1.0" encoding="utf-8"?>
<ds:datastoreItem xmlns:ds="http://schemas.openxmlformats.org/officeDocument/2006/customXml" ds:itemID="{470AE10E-A4DE-4845-B565-29B4A5A537FF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1D83BD91-A048-459A-892F-E1005DD543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5c5697-5eb5-440b-b2f1-a8273fb592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8E74EFA9-25BC-4BB0-ADBA-772FF710387E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7779E4BD-055B-4E6E-998A-0F9E2166133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145c5697-5eb5-440b-b2f1-a8273fb5925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TS001013022</Template>
  <TotalTime>216</TotalTime>
  <Words>64</Words>
  <Application>Microsoft Office PowerPoint</Application>
  <PresentationFormat>On-screen Show (4:3)</PresentationFormat>
  <Paragraphs>29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Franklin Gothic Book</vt:lpstr>
      <vt:lpstr>Perpetua</vt:lpstr>
      <vt:lpstr>Tahoma</vt:lpstr>
      <vt:lpstr>Wingdings</vt:lpstr>
      <vt:lpstr>Wingdings 2</vt:lpstr>
      <vt:lpstr>TS001013022</vt:lpstr>
      <vt:lpstr>Equity</vt:lpstr>
      <vt:lpstr>Step by Step Process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of the Minds</dc:title>
  <dc:creator>Laura</dc:creator>
  <cp:lastModifiedBy>Laura Al-Amery</cp:lastModifiedBy>
  <cp:revision>18</cp:revision>
  <dcterms:created xsi:type="dcterms:W3CDTF">2012-12-07T20:34:08Z</dcterms:created>
  <dcterms:modified xsi:type="dcterms:W3CDTF">2015-02-17T22:23:21Z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arkets">
    <vt:lpwstr/>
  </property>
  <property fmtid="{D5CDD505-2E9C-101B-9397-08002B2CF9AE}" pid="3" name="AssetType">
    <vt:lpwstr>TP</vt:lpwstr>
  </property>
  <property fmtid="{D5CDD505-2E9C-101B-9397-08002B2CF9AE}" pid="4" name="BugNumber">
    <vt:lpwstr>485568L</vt:lpwstr>
  </property>
  <property fmtid="{D5CDD505-2E9C-101B-9397-08002B2CF9AE}" pid="5" name="TPInstallLocation">
    <vt:lpwstr>{My Templates}</vt:lpwstr>
  </property>
  <property fmtid="{D5CDD505-2E9C-101B-9397-08002B2CF9AE}" pid="6" name="PrimaryImageGen">
    <vt:lpwstr>1</vt:lpwstr>
  </property>
  <property fmtid="{D5CDD505-2E9C-101B-9397-08002B2CF9AE}" pid="7" name="display_urn:schemas-microsoft-com:office:office#APAuthor">
    <vt:lpwstr>REDMOND\cynvey</vt:lpwstr>
  </property>
  <property fmtid="{D5CDD505-2E9C-101B-9397-08002B2CF9AE}" pid="8" name="APAuthor">
    <vt:lpwstr>191</vt:lpwstr>
  </property>
  <property fmtid="{D5CDD505-2E9C-101B-9397-08002B2CF9AE}" pid="9" name="Milestone">
    <vt:lpwstr>Continuous</vt:lpwstr>
  </property>
  <property fmtid="{D5CDD505-2E9C-101B-9397-08002B2CF9AE}" pid="10" name="TPAppVersion">
    <vt:lpwstr>11</vt:lpwstr>
  </property>
  <property fmtid="{D5CDD505-2E9C-101B-9397-08002B2CF9AE}" pid="11" name="TPCommandLine">
    <vt:lpwstr>{PP} /n {FilePath}</vt:lpwstr>
  </property>
  <property fmtid="{D5CDD505-2E9C-101B-9397-08002B2CF9AE}" pid="12" name="AssetId">
    <vt:lpwstr>TS001013022</vt:lpwstr>
  </property>
  <property fmtid="{D5CDD505-2E9C-101B-9397-08002B2CF9AE}" pid="13" name="IsSearchable">
    <vt:lpwstr>0</vt:lpwstr>
  </property>
  <property fmtid="{D5CDD505-2E9C-101B-9397-08002B2CF9AE}" pid="14" name="NumericId">
    <vt:lpwstr>-1.00000000000000</vt:lpwstr>
  </property>
  <property fmtid="{D5CDD505-2E9C-101B-9397-08002B2CF9AE}" pid="15" name="PublishTargets">
    <vt:lpwstr>OfficeOnline</vt:lpwstr>
  </property>
  <property fmtid="{D5CDD505-2E9C-101B-9397-08002B2CF9AE}" pid="16" name="TPLaunchHelpLinkType">
    <vt:lpwstr>Template</vt:lpwstr>
  </property>
  <property fmtid="{D5CDD505-2E9C-101B-9397-08002B2CF9AE}" pid="17" name="TPFriendlyName">
    <vt:lpwstr>Staff training presentation</vt:lpwstr>
  </property>
  <property fmtid="{D5CDD505-2E9C-101B-9397-08002B2CF9AE}" pid="18" name="display_urn:schemas-microsoft-com:office:office#APEditor">
    <vt:lpwstr>REDMOND\v-luannv</vt:lpwstr>
  </property>
  <property fmtid="{D5CDD505-2E9C-101B-9397-08002B2CF9AE}" pid="19" name="APEditor">
    <vt:lpwstr>92</vt:lpwstr>
  </property>
  <property fmtid="{D5CDD505-2E9C-101B-9397-08002B2CF9AE}" pid="20" name="Provider">
    <vt:lpwstr>EY006220130</vt:lpwstr>
  </property>
  <property fmtid="{D5CDD505-2E9C-101B-9397-08002B2CF9AE}" pid="21" name="SourceTitle">
    <vt:lpwstr>Staff training presentation</vt:lpwstr>
  </property>
  <property fmtid="{D5CDD505-2E9C-101B-9397-08002B2CF9AE}" pid="22" name="TPApplication">
    <vt:lpwstr>PowerPoint</vt:lpwstr>
  </property>
  <property fmtid="{D5CDD505-2E9C-101B-9397-08002B2CF9AE}" pid="23" name="TPLaunchHelpLink">
    <vt:lpwstr/>
  </property>
  <property fmtid="{D5CDD505-2E9C-101B-9397-08002B2CF9AE}" pid="24" name="OpenTemplate">
    <vt:lpwstr>1</vt:lpwstr>
  </property>
  <property fmtid="{D5CDD505-2E9C-101B-9397-08002B2CF9AE}" pid="25" name="UACurrentWords">
    <vt:lpwstr>0</vt:lpwstr>
  </property>
  <property fmtid="{D5CDD505-2E9C-101B-9397-08002B2CF9AE}" pid="26" name="UALocRecommendation">
    <vt:lpwstr>Localize</vt:lpwstr>
  </property>
  <property fmtid="{D5CDD505-2E9C-101B-9397-08002B2CF9AE}" pid="27" name="Applications">
    <vt:lpwstr>184;#Office 2000;#182;#Office XP;#65;#Microsoft Office PowerPoint 2007;#79;#Template 12;#64;#PowerPoint 2003</vt:lpwstr>
  </property>
  <property fmtid="{D5CDD505-2E9C-101B-9397-08002B2CF9AE}" pid="28" name="TemplateStatus">
    <vt:lpwstr>Complete</vt:lpwstr>
  </property>
  <property fmtid="{D5CDD505-2E9C-101B-9397-08002B2CF9AE}" pid="29" name="ContentTypeId">
    <vt:lpwstr>0x0101006025706CF4CD034688BEBAE97A2E701D020200C3831ACA17D8814887A164412888521E</vt:lpwstr>
  </property>
  <property fmtid="{D5CDD505-2E9C-101B-9397-08002B2CF9AE}" pid="30" name="IsDeleted">
    <vt:lpwstr>0</vt:lpwstr>
  </property>
  <property fmtid="{D5CDD505-2E9C-101B-9397-08002B2CF9AE}" pid="31" name="ShowIn">
    <vt:lpwstr>Show everywhere</vt:lpwstr>
  </property>
  <property fmtid="{D5CDD505-2E9C-101B-9397-08002B2CF9AE}" pid="32" name="PublishStatusLookup">
    <vt:lpwstr>258337</vt:lpwstr>
  </property>
  <property fmtid="{D5CDD505-2E9C-101B-9397-08002B2CF9AE}" pid="33" name="TPComponent">
    <vt:lpwstr>PPTFiles</vt:lpwstr>
  </property>
  <property fmtid="{D5CDD505-2E9C-101B-9397-08002B2CF9AE}" pid="34" name="TPNamespace">
    <vt:lpwstr>POWERPNT</vt:lpwstr>
  </property>
  <property fmtid="{D5CDD505-2E9C-101B-9397-08002B2CF9AE}" pid="35" name="TPClientViewer">
    <vt:lpwstr>Microsoft Office PowerPoint</vt:lpwstr>
  </property>
  <property fmtid="{D5CDD505-2E9C-101B-9397-08002B2CF9AE}" pid="36" name="APTrustLevel">
    <vt:lpwstr>1.00000000000000</vt:lpwstr>
  </property>
  <property fmtid="{D5CDD505-2E9C-101B-9397-08002B2CF9AE}" pid="37" name="TrustLevel">
    <vt:lpwstr>Microsoft Managed Content</vt:lpwstr>
  </property>
  <property fmtid="{D5CDD505-2E9C-101B-9397-08002B2CF9AE}" pid="38" name="Content Type">
    <vt:lpwstr>OOFile</vt:lpwstr>
  </property>
  <property fmtid="{D5CDD505-2E9C-101B-9397-08002B2CF9AE}" pid="39" name="AuthoringAssetId">
    <vt:lpwstr>TP001013022</vt:lpwstr>
  </property>
  <property fmtid="{D5CDD505-2E9C-101B-9397-08002B2CF9AE}" pid="40" name="NumericAssetId">
    <vt:lpwstr/>
  </property>
  <property fmtid="{D5CDD505-2E9C-101B-9397-08002B2CF9AE}" pid="41" name="AppVer">
    <vt:lpwstr/>
  </property>
</Properties>
</file>