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5"/>
    <p:sldMasterId id="2147483673" r:id="rId6"/>
  </p:sldMasterIdLst>
  <p:notesMasterIdLst>
    <p:notesMasterId r:id="rId9"/>
  </p:notesMasterIdLst>
  <p:handoutMasterIdLst>
    <p:handoutMasterId r:id="rId10"/>
  </p:handoutMasterIdLst>
  <p:sldIdLst>
    <p:sldId id="256" r:id="rId7"/>
    <p:sldId id="258" r:id="rId8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4683" autoAdjust="0"/>
  </p:normalViewPr>
  <p:slideViewPr>
    <p:cSldViewPr>
      <p:cViewPr varScale="1">
        <p:scale>
          <a:sx n="121" d="100"/>
          <a:sy n="121" d="100"/>
        </p:scale>
        <p:origin x="5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1998" y="-96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E76A3D-12D5-4542-AFF1-D4430E043C01}" type="doc">
      <dgm:prSet loTypeId="urn:microsoft.com/office/officeart/2005/8/layout/hierarchy2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CE79B23-0DB5-4B19-8F17-F3F364C00996}">
      <dgm:prSet phldrT="[Text]"/>
      <dgm:spPr>
        <a:solidFill>
          <a:srgbClr val="0070C0"/>
        </a:solidFill>
      </dgm:spPr>
      <dgm:t>
        <a:bodyPr/>
        <a:lstStyle/>
        <a:p>
          <a:pPr algn="ctr"/>
          <a:r>
            <a:rPr lang="en-US" dirty="0" smtClean="0"/>
            <a:t>“Don’t </a:t>
          </a:r>
          <a:r>
            <a:rPr lang="en-US" dirty="0" err="1" smtClean="0"/>
            <a:t>Wanters</a:t>
          </a:r>
          <a:r>
            <a:rPr lang="en-US" dirty="0" smtClean="0"/>
            <a:t>”</a:t>
          </a:r>
          <a:endParaRPr lang="en-US" dirty="0"/>
        </a:p>
      </dgm:t>
    </dgm:pt>
    <dgm:pt modelId="{E4E47E6C-D999-47D5-B758-D9084DAF09ED}" type="parTrans" cxnId="{CCB959FA-B3A3-4225-8C6C-E900C5EBE314}">
      <dgm:prSet/>
      <dgm:spPr/>
      <dgm:t>
        <a:bodyPr/>
        <a:lstStyle/>
        <a:p>
          <a:endParaRPr lang="en-US"/>
        </a:p>
      </dgm:t>
    </dgm:pt>
    <dgm:pt modelId="{9EAA97D7-209C-46F5-A190-D84A7428461D}" type="sibTrans" cxnId="{CCB959FA-B3A3-4225-8C6C-E900C5EBE314}">
      <dgm:prSet/>
      <dgm:spPr/>
      <dgm:t>
        <a:bodyPr/>
        <a:lstStyle/>
        <a:p>
          <a:endParaRPr lang="en-US"/>
        </a:p>
      </dgm:t>
    </dgm:pt>
    <dgm:pt modelId="{D78F03B8-103F-43B3-8774-AACE525258DD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Owners in Delinquent Status</a:t>
          </a:r>
          <a:endParaRPr lang="en-US" dirty="0"/>
        </a:p>
      </dgm:t>
    </dgm:pt>
    <dgm:pt modelId="{9D73D111-C20A-4FF6-89C2-40A14C54D2E1}" type="parTrans" cxnId="{C468AE66-AC2F-4BF3-A3F8-E2D78648C5CE}">
      <dgm:prSet/>
      <dgm:spPr/>
      <dgm:t>
        <a:bodyPr/>
        <a:lstStyle/>
        <a:p>
          <a:endParaRPr lang="en-US"/>
        </a:p>
      </dgm:t>
    </dgm:pt>
    <dgm:pt modelId="{163A037F-A538-4B00-8A0F-04C0CBE017F0}" type="sibTrans" cxnId="{C468AE66-AC2F-4BF3-A3F8-E2D78648C5CE}">
      <dgm:prSet/>
      <dgm:spPr/>
      <dgm:t>
        <a:bodyPr/>
        <a:lstStyle/>
        <a:p>
          <a:endParaRPr lang="en-US"/>
        </a:p>
      </dgm:t>
    </dgm:pt>
    <dgm:pt modelId="{2B24EBD5-D14D-4874-879A-06D2527394C9}">
      <dgm:prSet phldrT="[Text]"/>
      <dgm:spPr/>
      <dgm:t>
        <a:bodyPr/>
        <a:lstStyle/>
        <a:p>
          <a:r>
            <a:rPr lang="en-US" dirty="0" smtClean="0"/>
            <a:t>Taxes</a:t>
          </a:r>
          <a:endParaRPr lang="en-US" dirty="0"/>
        </a:p>
      </dgm:t>
    </dgm:pt>
    <dgm:pt modelId="{2EF39CB7-2929-47A2-86FC-24F83B260226}" type="parTrans" cxnId="{5BFC35CA-7946-4AE6-A11C-EF1FA84D52FA}">
      <dgm:prSet/>
      <dgm:spPr/>
      <dgm:t>
        <a:bodyPr/>
        <a:lstStyle/>
        <a:p>
          <a:endParaRPr lang="en-US"/>
        </a:p>
      </dgm:t>
    </dgm:pt>
    <dgm:pt modelId="{278C0B40-37F7-4E50-9F0E-69A5ACCDA7C9}" type="sibTrans" cxnId="{5BFC35CA-7946-4AE6-A11C-EF1FA84D52FA}">
      <dgm:prSet/>
      <dgm:spPr/>
      <dgm:t>
        <a:bodyPr/>
        <a:lstStyle/>
        <a:p>
          <a:endParaRPr lang="en-US"/>
        </a:p>
      </dgm:t>
    </dgm:pt>
    <dgm:pt modelId="{DF8B0085-4DCE-43DE-B5E6-13329DAA1FFA}">
      <dgm:prSet phldrT="[Text]"/>
      <dgm:spPr>
        <a:solidFill>
          <a:srgbClr val="00CCFF"/>
        </a:solidFill>
      </dgm:spPr>
      <dgm:t>
        <a:bodyPr/>
        <a:lstStyle/>
        <a:p>
          <a:r>
            <a:rPr lang="en-US" dirty="0" smtClean="0"/>
            <a:t>Mortgage – Pre Foreclosure</a:t>
          </a:r>
          <a:endParaRPr lang="en-US" dirty="0"/>
        </a:p>
      </dgm:t>
    </dgm:pt>
    <dgm:pt modelId="{3259E0C1-53BE-43E4-8285-52A1A1937C85}" type="parTrans" cxnId="{2517CED1-8A99-449E-82FA-DF05120076C9}">
      <dgm:prSet/>
      <dgm:spPr/>
      <dgm:t>
        <a:bodyPr/>
        <a:lstStyle/>
        <a:p>
          <a:endParaRPr lang="en-US"/>
        </a:p>
      </dgm:t>
    </dgm:pt>
    <dgm:pt modelId="{7B006AC7-F40A-491F-B13A-8FE44C7F125E}" type="sibTrans" cxnId="{2517CED1-8A99-449E-82FA-DF05120076C9}">
      <dgm:prSet/>
      <dgm:spPr/>
      <dgm:t>
        <a:bodyPr/>
        <a:lstStyle/>
        <a:p>
          <a:endParaRPr lang="en-US"/>
        </a:p>
      </dgm:t>
    </dgm:pt>
    <dgm:pt modelId="{F3A1907E-83CE-47BD-A4DA-1E22119923CF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Abandoned or Vacant</a:t>
          </a:r>
          <a:endParaRPr lang="en-US" dirty="0"/>
        </a:p>
      </dgm:t>
    </dgm:pt>
    <dgm:pt modelId="{3A92524C-DBE0-448E-97C6-880A525E4611}" type="parTrans" cxnId="{10A34B50-4236-4CBF-A843-2D0B2D02B89A}">
      <dgm:prSet/>
      <dgm:spPr/>
      <dgm:t>
        <a:bodyPr/>
        <a:lstStyle/>
        <a:p>
          <a:endParaRPr lang="en-US"/>
        </a:p>
      </dgm:t>
    </dgm:pt>
    <dgm:pt modelId="{7D6E110F-EBF2-499D-8BEE-BC2F1D4DC576}" type="sibTrans" cxnId="{10A34B50-4236-4CBF-A843-2D0B2D02B89A}">
      <dgm:prSet/>
      <dgm:spPr/>
      <dgm:t>
        <a:bodyPr/>
        <a:lstStyle/>
        <a:p>
          <a:endParaRPr lang="en-US"/>
        </a:p>
      </dgm:t>
    </dgm:pt>
    <dgm:pt modelId="{8B771255-FF8B-453C-B2F6-0ED949F6F056}">
      <dgm:prSet phldrT="[Text]"/>
      <dgm:spPr/>
      <dgm:t>
        <a:bodyPr/>
        <a:lstStyle/>
        <a:p>
          <a:r>
            <a:rPr lang="en-US" dirty="0" smtClean="0"/>
            <a:t>Probate</a:t>
          </a:r>
          <a:endParaRPr lang="en-US" dirty="0"/>
        </a:p>
      </dgm:t>
    </dgm:pt>
    <dgm:pt modelId="{30B07599-C972-4A0E-8A98-517274E3E700}" type="parTrans" cxnId="{44E3FC76-2AB9-4F2F-9928-8787B88485DF}">
      <dgm:prSet/>
      <dgm:spPr/>
      <dgm:t>
        <a:bodyPr/>
        <a:lstStyle/>
        <a:p>
          <a:endParaRPr lang="en-US"/>
        </a:p>
      </dgm:t>
    </dgm:pt>
    <dgm:pt modelId="{FE30DB7C-FC22-43EF-BF56-E780DFD296B1}" type="sibTrans" cxnId="{44E3FC76-2AB9-4F2F-9928-8787B88485DF}">
      <dgm:prSet/>
      <dgm:spPr/>
      <dgm:t>
        <a:bodyPr/>
        <a:lstStyle/>
        <a:p>
          <a:endParaRPr lang="en-US"/>
        </a:p>
      </dgm:t>
    </dgm:pt>
    <dgm:pt modelId="{4F75C11E-19E8-4D27-A5BD-77027D75D0D2}">
      <dgm:prSet phldrT="[Text]"/>
      <dgm:spPr/>
      <dgm:t>
        <a:bodyPr/>
        <a:lstStyle/>
        <a:p>
          <a:r>
            <a:rPr lang="en-US" dirty="0" smtClean="0"/>
            <a:t>Out of Town</a:t>
          </a:r>
          <a:endParaRPr lang="en-US" dirty="0"/>
        </a:p>
      </dgm:t>
    </dgm:pt>
    <dgm:pt modelId="{93235A76-70DD-48E2-9025-0B5D64B3CD87}" type="parTrans" cxnId="{3B838944-AD56-4344-947A-00E5455BEF61}">
      <dgm:prSet/>
      <dgm:spPr/>
      <dgm:t>
        <a:bodyPr/>
        <a:lstStyle/>
        <a:p>
          <a:endParaRPr lang="en-US"/>
        </a:p>
      </dgm:t>
    </dgm:pt>
    <dgm:pt modelId="{A4D37407-EC78-4BFF-BB42-8A644C19C9B1}" type="sibTrans" cxnId="{3B838944-AD56-4344-947A-00E5455BEF61}">
      <dgm:prSet/>
      <dgm:spPr/>
      <dgm:t>
        <a:bodyPr/>
        <a:lstStyle/>
        <a:p>
          <a:endParaRPr lang="en-US"/>
        </a:p>
      </dgm:t>
    </dgm:pt>
    <dgm:pt modelId="{55C71AE1-DF88-49A6-948B-34162ACEE2A4}">
      <dgm:prSet phldrT="[Text]"/>
      <dgm:spPr>
        <a:solidFill>
          <a:srgbClr val="002060"/>
        </a:solidFill>
      </dgm:spPr>
      <dgm:t>
        <a:bodyPr/>
        <a:lstStyle/>
        <a:p>
          <a:r>
            <a:rPr lang="en-US" dirty="0" smtClean="0"/>
            <a:t>HUD </a:t>
          </a:r>
          <a:r>
            <a:rPr lang="en-US" dirty="0" smtClean="0"/>
            <a:t>Owned</a:t>
          </a:r>
          <a:endParaRPr lang="en-US" dirty="0"/>
        </a:p>
      </dgm:t>
    </dgm:pt>
    <dgm:pt modelId="{4B997781-5DD8-457F-8596-9754F2A216AC}" type="parTrans" cxnId="{AA946C4F-20EC-442A-8D55-45FE02C10D1C}">
      <dgm:prSet/>
      <dgm:spPr/>
      <dgm:t>
        <a:bodyPr/>
        <a:lstStyle/>
        <a:p>
          <a:endParaRPr lang="en-US"/>
        </a:p>
      </dgm:t>
    </dgm:pt>
    <dgm:pt modelId="{F6DDABB4-A077-4BBB-BF85-3F8FC5A1BAE8}" type="sibTrans" cxnId="{AA946C4F-20EC-442A-8D55-45FE02C10D1C}">
      <dgm:prSet/>
      <dgm:spPr/>
      <dgm:t>
        <a:bodyPr/>
        <a:lstStyle/>
        <a:p>
          <a:endParaRPr lang="en-US"/>
        </a:p>
      </dgm:t>
    </dgm:pt>
    <dgm:pt modelId="{DB27F438-8E20-4183-9EC7-7A6B3D221FE3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Elderly</a:t>
          </a:r>
          <a:endParaRPr lang="en-US" dirty="0"/>
        </a:p>
      </dgm:t>
    </dgm:pt>
    <dgm:pt modelId="{C45A2F7C-F2CD-4CEE-B8B4-DA8C4E049681}" type="parTrans" cxnId="{A6DC4D2D-448E-418D-9053-157DFDA03174}">
      <dgm:prSet/>
      <dgm:spPr/>
      <dgm:t>
        <a:bodyPr/>
        <a:lstStyle/>
        <a:p>
          <a:endParaRPr lang="en-US"/>
        </a:p>
      </dgm:t>
    </dgm:pt>
    <dgm:pt modelId="{F2DD2170-3069-43AF-9F1A-245D239E9B95}" type="sibTrans" cxnId="{A6DC4D2D-448E-418D-9053-157DFDA03174}">
      <dgm:prSet/>
      <dgm:spPr/>
      <dgm:t>
        <a:bodyPr/>
        <a:lstStyle/>
        <a:p>
          <a:endParaRPr lang="en-US"/>
        </a:p>
      </dgm:t>
    </dgm:pt>
    <dgm:pt modelId="{B5F71AA0-1094-4782-B6FB-64361D230312}">
      <dgm:prSet phldrT="[Text]"/>
      <dgm:spPr/>
      <dgm:t>
        <a:bodyPr/>
        <a:lstStyle/>
        <a:p>
          <a:r>
            <a:rPr lang="en-US" dirty="0" smtClean="0"/>
            <a:t>Relocating</a:t>
          </a:r>
          <a:endParaRPr lang="en-US" dirty="0"/>
        </a:p>
      </dgm:t>
    </dgm:pt>
    <dgm:pt modelId="{07CFC85A-F11C-457E-B823-6942205B8A68}" type="parTrans" cxnId="{C297EA6A-3AC5-468B-AE8B-B0B7ADEA5D83}">
      <dgm:prSet/>
      <dgm:spPr/>
      <dgm:t>
        <a:bodyPr/>
        <a:lstStyle/>
        <a:p>
          <a:endParaRPr lang="en-US"/>
        </a:p>
      </dgm:t>
    </dgm:pt>
    <dgm:pt modelId="{5A65E354-0F07-45A5-8BE0-38224CAF5DA6}" type="sibTrans" cxnId="{C297EA6A-3AC5-468B-AE8B-B0B7ADEA5D83}">
      <dgm:prSet/>
      <dgm:spPr/>
      <dgm:t>
        <a:bodyPr/>
        <a:lstStyle/>
        <a:p>
          <a:endParaRPr lang="en-US"/>
        </a:p>
      </dgm:t>
    </dgm:pt>
    <dgm:pt modelId="{14CF0832-1840-4921-B2B8-9E6BF1A2DC01}">
      <dgm:prSet phldrT="[Text]"/>
      <dgm:spPr/>
      <dgm:t>
        <a:bodyPr/>
        <a:lstStyle/>
        <a:p>
          <a:r>
            <a:rPr lang="en-US" dirty="0" smtClean="0"/>
            <a:t>Downsizing</a:t>
          </a:r>
          <a:endParaRPr lang="en-US" dirty="0"/>
        </a:p>
      </dgm:t>
    </dgm:pt>
    <dgm:pt modelId="{10C25132-D982-416E-A80F-5B07D9550AD3}" type="parTrans" cxnId="{3FA19FFB-8FFC-40C0-88BE-135F4305DD5F}">
      <dgm:prSet/>
      <dgm:spPr/>
      <dgm:t>
        <a:bodyPr/>
        <a:lstStyle/>
        <a:p>
          <a:endParaRPr lang="en-US"/>
        </a:p>
      </dgm:t>
    </dgm:pt>
    <dgm:pt modelId="{C427D653-823F-4B0D-B8B5-70E1F0FC59CF}" type="sibTrans" cxnId="{3FA19FFB-8FFC-40C0-88BE-135F4305DD5F}">
      <dgm:prSet/>
      <dgm:spPr/>
      <dgm:t>
        <a:bodyPr/>
        <a:lstStyle/>
        <a:p>
          <a:endParaRPr lang="en-US"/>
        </a:p>
      </dgm:t>
    </dgm:pt>
    <dgm:pt modelId="{7B69E037-C943-4B59-824C-FD77C7BD11D2}">
      <dgm:prSet phldrT="[Text]"/>
      <dgm:spPr>
        <a:solidFill>
          <a:srgbClr val="00CCFF"/>
        </a:solidFill>
      </dgm:spPr>
      <dgm:t>
        <a:bodyPr/>
        <a:lstStyle/>
        <a:p>
          <a:r>
            <a:rPr lang="en-US" dirty="0" smtClean="0"/>
            <a:t>REO</a:t>
          </a:r>
          <a:endParaRPr lang="en-US" dirty="0"/>
        </a:p>
      </dgm:t>
    </dgm:pt>
    <dgm:pt modelId="{0D9AD111-CE9F-44E1-A096-615CC0A8F9CF}" type="parTrans" cxnId="{896228B9-78CB-472A-9CB4-20282DFC0813}">
      <dgm:prSet/>
      <dgm:spPr/>
      <dgm:t>
        <a:bodyPr/>
        <a:lstStyle/>
        <a:p>
          <a:endParaRPr lang="en-US"/>
        </a:p>
      </dgm:t>
    </dgm:pt>
    <dgm:pt modelId="{EBBAD38A-AA37-4714-8A34-2A8CBA92358F}" type="sibTrans" cxnId="{896228B9-78CB-472A-9CB4-20282DFC0813}">
      <dgm:prSet/>
      <dgm:spPr/>
      <dgm:t>
        <a:bodyPr/>
        <a:lstStyle/>
        <a:p>
          <a:endParaRPr lang="en-US"/>
        </a:p>
      </dgm:t>
    </dgm:pt>
    <dgm:pt modelId="{2A7A6ACA-ADE5-43FC-A342-E7FCA91430CE}" type="pres">
      <dgm:prSet presAssocID="{82E76A3D-12D5-4542-AFF1-D4430E043C0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0ABF063-9FB5-4E8B-8680-E212E5AFDC13}" type="pres">
      <dgm:prSet presAssocID="{DCE79B23-0DB5-4B19-8F17-F3F364C00996}" presName="root1" presStyleCnt="0"/>
      <dgm:spPr/>
    </dgm:pt>
    <dgm:pt modelId="{04B5D70C-26A9-454F-9635-2861D877A0FE}" type="pres">
      <dgm:prSet presAssocID="{DCE79B23-0DB5-4B19-8F17-F3F364C00996}" presName="LevelOneTextNode" presStyleLbl="node0" presStyleIdx="0" presStyleCnt="1" custScaleX="1536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11A0FB-6E24-4CDF-803A-A3EC3F294D97}" type="pres">
      <dgm:prSet presAssocID="{DCE79B23-0DB5-4B19-8F17-F3F364C00996}" presName="level2hierChild" presStyleCnt="0"/>
      <dgm:spPr/>
    </dgm:pt>
    <dgm:pt modelId="{D987A8D5-7354-4C04-B8DF-90B96A048C9C}" type="pres">
      <dgm:prSet presAssocID="{9D73D111-C20A-4FF6-89C2-40A14C54D2E1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BF1C4060-ABC2-4E34-A676-076B43EC4D8E}" type="pres">
      <dgm:prSet presAssocID="{9D73D111-C20A-4FF6-89C2-40A14C54D2E1}" presName="connTx" presStyleLbl="parChTrans1D2" presStyleIdx="0" presStyleCnt="3"/>
      <dgm:spPr/>
      <dgm:t>
        <a:bodyPr/>
        <a:lstStyle/>
        <a:p>
          <a:endParaRPr lang="en-US"/>
        </a:p>
      </dgm:t>
    </dgm:pt>
    <dgm:pt modelId="{60910239-7C70-437D-9F6C-3EA03CDA9297}" type="pres">
      <dgm:prSet presAssocID="{D78F03B8-103F-43B3-8774-AACE525258DD}" presName="root2" presStyleCnt="0"/>
      <dgm:spPr/>
    </dgm:pt>
    <dgm:pt modelId="{2F2F8F3E-B2CD-409C-A733-8EA860E1DCBF}" type="pres">
      <dgm:prSet presAssocID="{D78F03B8-103F-43B3-8774-AACE525258DD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B87118-A452-4DCB-8F24-CF06E0710225}" type="pres">
      <dgm:prSet presAssocID="{D78F03B8-103F-43B3-8774-AACE525258DD}" presName="level3hierChild" presStyleCnt="0"/>
      <dgm:spPr/>
    </dgm:pt>
    <dgm:pt modelId="{C32D6DA2-8FA2-4B21-AEAB-B576CDB3CFA5}" type="pres">
      <dgm:prSet presAssocID="{2EF39CB7-2929-47A2-86FC-24F83B260226}" presName="conn2-1" presStyleLbl="parChTrans1D3" presStyleIdx="0" presStyleCnt="8"/>
      <dgm:spPr/>
      <dgm:t>
        <a:bodyPr/>
        <a:lstStyle/>
        <a:p>
          <a:endParaRPr lang="en-US"/>
        </a:p>
      </dgm:t>
    </dgm:pt>
    <dgm:pt modelId="{B8BF41AC-B7DC-4DC3-9C91-3587E67A94A7}" type="pres">
      <dgm:prSet presAssocID="{2EF39CB7-2929-47A2-86FC-24F83B260226}" presName="connTx" presStyleLbl="parChTrans1D3" presStyleIdx="0" presStyleCnt="8"/>
      <dgm:spPr/>
      <dgm:t>
        <a:bodyPr/>
        <a:lstStyle/>
        <a:p>
          <a:endParaRPr lang="en-US"/>
        </a:p>
      </dgm:t>
    </dgm:pt>
    <dgm:pt modelId="{4AE6E10E-5CEF-4C70-9244-F7F55E3EF43B}" type="pres">
      <dgm:prSet presAssocID="{2B24EBD5-D14D-4874-879A-06D2527394C9}" presName="root2" presStyleCnt="0"/>
      <dgm:spPr/>
    </dgm:pt>
    <dgm:pt modelId="{62626F1E-8643-4CB0-ADEE-CA79AC0966DD}" type="pres">
      <dgm:prSet presAssocID="{2B24EBD5-D14D-4874-879A-06D2527394C9}" presName="LevelTwoTextNod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AEEB33-2AA4-4D7D-8686-96880BB67224}" type="pres">
      <dgm:prSet presAssocID="{2B24EBD5-D14D-4874-879A-06D2527394C9}" presName="level3hierChild" presStyleCnt="0"/>
      <dgm:spPr/>
    </dgm:pt>
    <dgm:pt modelId="{5BD5B477-F81A-4379-A703-E0905E5C07E7}" type="pres">
      <dgm:prSet presAssocID="{3259E0C1-53BE-43E4-8285-52A1A1937C85}" presName="conn2-1" presStyleLbl="parChTrans1D3" presStyleIdx="1" presStyleCnt="8"/>
      <dgm:spPr/>
      <dgm:t>
        <a:bodyPr/>
        <a:lstStyle/>
        <a:p>
          <a:endParaRPr lang="en-US"/>
        </a:p>
      </dgm:t>
    </dgm:pt>
    <dgm:pt modelId="{3B638C11-9094-4256-9F30-7EE33300270E}" type="pres">
      <dgm:prSet presAssocID="{3259E0C1-53BE-43E4-8285-52A1A1937C85}" presName="connTx" presStyleLbl="parChTrans1D3" presStyleIdx="1" presStyleCnt="8"/>
      <dgm:spPr/>
      <dgm:t>
        <a:bodyPr/>
        <a:lstStyle/>
        <a:p>
          <a:endParaRPr lang="en-US"/>
        </a:p>
      </dgm:t>
    </dgm:pt>
    <dgm:pt modelId="{1587DC83-9A98-4A6D-9F27-CE281AECA299}" type="pres">
      <dgm:prSet presAssocID="{DF8B0085-4DCE-43DE-B5E6-13329DAA1FFA}" presName="root2" presStyleCnt="0"/>
      <dgm:spPr/>
    </dgm:pt>
    <dgm:pt modelId="{8DEC4567-540F-44D1-802E-12C3B66AA6D3}" type="pres">
      <dgm:prSet presAssocID="{DF8B0085-4DCE-43DE-B5E6-13329DAA1FFA}" presName="LevelTwoTextNod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E3B83D-061E-49D4-A47C-BD820DC9F9B4}" type="pres">
      <dgm:prSet presAssocID="{DF8B0085-4DCE-43DE-B5E6-13329DAA1FFA}" presName="level3hierChild" presStyleCnt="0"/>
      <dgm:spPr/>
    </dgm:pt>
    <dgm:pt modelId="{F55DDE0F-7CF8-40DC-9780-8826B074E02E}" type="pres">
      <dgm:prSet presAssocID="{3A92524C-DBE0-448E-97C6-880A525E4611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0E85D770-BF07-4FED-9966-FD7DFF566118}" type="pres">
      <dgm:prSet presAssocID="{3A92524C-DBE0-448E-97C6-880A525E4611}" presName="connTx" presStyleLbl="parChTrans1D2" presStyleIdx="1" presStyleCnt="3"/>
      <dgm:spPr/>
      <dgm:t>
        <a:bodyPr/>
        <a:lstStyle/>
        <a:p>
          <a:endParaRPr lang="en-US"/>
        </a:p>
      </dgm:t>
    </dgm:pt>
    <dgm:pt modelId="{FC84FA33-69B0-42E9-ADC9-158081D75EDA}" type="pres">
      <dgm:prSet presAssocID="{F3A1907E-83CE-47BD-A4DA-1E22119923CF}" presName="root2" presStyleCnt="0"/>
      <dgm:spPr/>
    </dgm:pt>
    <dgm:pt modelId="{6AC6651B-41A2-477C-B1CC-A4D56D65697A}" type="pres">
      <dgm:prSet presAssocID="{F3A1907E-83CE-47BD-A4DA-1E22119923CF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3AD179-71AE-4D5B-BBA6-C3713056459F}" type="pres">
      <dgm:prSet presAssocID="{F3A1907E-83CE-47BD-A4DA-1E22119923CF}" presName="level3hierChild" presStyleCnt="0"/>
      <dgm:spPr/>
    </dgm:pt>
    <dgm:pt modelId="{6E81C42C-F340-41F0-B491-5E906D3502E3}" type="pres">
      <dgm:prSet presAssocID="{30B07599-C972-4A0E-8A98-517274E3E700}" presName="conn2-1" presStyleLbl="parChTrans1D3" presStyleIdx="2" presStyleCnt="8"/>
      <dgm:spPr/>
      <dgm:t>
        <a:bodyPr/>
        <a:lstStyle/>
        <a:p>
          <a:endParaRPr lang="en-US"/>
        </a:p>
      </dgm:t>
    </dgm:pt>
    <dgm:pt modelId="{82276AE5-53B6-4528-874F-AC72343A7925}" type="pres">
      <dgm:prSet presAssocID="{30B07599-C972-4A0E-8A98-517274E3E700}" presName="connTx" presStyleLbl="parChTrans1D3" presStyleIdx="2" presStyleCnt="8"/>
      <dgm:spPr/>
      <dgm:t>
        <a:bodyPr/>
        <a:lstStyle/>
        <a:p>
          <a:endParaRPr lang="en-US"/>
        </a:p>
      </dgm:t>
    </dgm:pt>
    <dgm:pt modelId="{97F41408-FAEB-4C6D-9CB5-CA72CB9713CE}" type="pres">
      <dgm:prSet presAssocID="{8B771255-FF8B-453C-B2F6-0ED949F6F056}" presName="root2" presStyleCnt="0"/>
      <dgm:spPr/>
    </dgm:pt>
    <dgm:pt modelId="{FBDA962B-B835-4073-88F3-13032CD8F51D}" type="pres">
      <dgm:prSet presAssocID="{8B771255-FF8B-453C-B2F6-0ED949F6F056}" presName="LevelTwoTextNod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5D5F79-C984-4763-ABDD-A0A1F6F82EB1}" type="pres">
      <dgm:prSet presAssocID="{8B771255-FF8B-453C-B2F6-0ED949F6F056}" presName="level3hierChild" presStyleCnt="0"/>
      <dgm:spPr/>
    </dgm:pt>
    <dgm:pt modelId="{B1F7DECA-9799-4DF4-A028-FEC9F5DE2CCC}" type="pres">
      <dgm:prSet presAssocID="{93235A76-70DD-48E2-9025-0B5D64B3CD87}" presName="conn2-1" presStyleLbl="parChTrans1D3" presStyleIdx="3" presStyleCnt="8"/>
      <dgm:spPr/>
      <dgm:t>
        <a:bodyPr/>
        <a:lstStyle/>
        <a:p>
          <a:endParaRPr lang="en-US"/>
        </a:p>
      </dgm:t>
    </dgm:pt>
    <dgm:pt modelId="{7A83CC6F-3416-489E-AD62-0BFF7550BA76}" type="pres">
      <dgm:prSet presAssocID="{93235A76-70DD-48E2-9025-0B5D64B3CD87}" presName="connTx" presStyleLbl="parChTrans1D3" presStyleIdx="3" presStyleCnt="8"/>
      <dgm:spPr/>
      <dgm:t>
        <a:bodyPr/>
        <a:lstStyle/>
        <a:p>
          <a:endParaRPr lang="en-US"/>
        </a:p>
      </dgm:t>
    </dgm:pt>
    <dgm:pt modelId="{337BB482-0927-4805-A304-7D4E2FBE1CBE}" type="pres">
      <dgm:prSet presAssocID="{4F75C11E-19E8-4D27-A5BD-77027D75D0D2}" presName="root2" presStyleCnt="0"/>
      <dgm:spPr/>
    </dgm:pt>
    <dgm:pt modelId="{FB93D022-1728-4219-AFD4-BAFEFD5E5F79}" type="pres">
      <dgm:prSet presAssocID="{4F75C11E-19E8-4D27-A5BD-77027D75D0D2}" presName="LevelTwoTextNod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DB453A-967D-405D-85BA-75929920EDF4}" type="pres">
      <dgm:prSet presAssocID="{4F75C11E-19E8-4D27-A5BD-77027D75D0D2}" presName="level3hierChild" presStyleCnt="0"/>
      <dgm:spPr/>
    </dgm:pt>
    <dgm:pt modelId="{B72BED79-CC11-4629-9B97-46A0E441FB16}" type="pres">
      <dgm:prSet presAssocID="{4B997781-5DD8-457F-8596-9754F2A216AC}" presName="conn2-1" presStyleLbl="parChTrans1D3" presStyleIdx="4" presStyleCnt="8"/>
      <dgm:spPr/>
      <dgm:t>
        <a:bodyPr/>
        <a:lstStyle/>
        <a:p>
          <a:endParaRPr lang="en-US"/>
        </a:p>
      </dgm:t>
    </dgm:pt>
    <dgm:pt modelId="{B07246F2-186B-4906-88CF-4A682B795AC3}" type="pres">
      <dgm:prSet presAssocID="{4B997781-5DD8-457F-8596-9754F2A216AC}" presName="connTx" presStyleLbl="parChTrans1D3" presStyleIdx="4" presStyleCnt="8"/>
      <dgm:spPr/>
      <dgm:t>
        <a:bodyPr/>
        <a:lstStyle/>
        <a:p>
          <a:endParaRPr lang="en-US"/>
        </a:p>
      </dgm:t>
    </dgm:pt>
    <dgm:pt modelId="{316CCEA7-7354-40C7-8DED-CE22E180CD5A}" type="pres">
      <dgm:prSet presAssocID="{55C71AE1-DF88-49A6-948B-34162ACEE2A4}" presName="root2" presStyleCnt="0"/>
      <dgm:spPr/>
    </dgm:pt>
    <dgm:pt modelId="{32C42A2D-7DAD-46A3-B982-DA313357F938}" type="pres">
      <dgm:prSet presAssocID="{55C71AE1-DF88-49A6-948B-34162ACEE2A4}" presName="LevelTwoTextNod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13BD86-5179-4B2E-ADBF-3D457294827A}" type="pres">
      <dgm:prSet presAssocID="{55C71AE1-DF88-49A6-948B-34162ACEE2A4}" presName="level3hierChild" presStyleCnt="0"/>
      <dgm:spPr/>
    </dgm:pt>
    <dgm:pt modelId="{587A4483-D6CC-43CE-A8FE-D14E4A0CCA68}" type="pres">
      <dgm:prSet presAssocID="{0D9AD111-CE9F-44E1-A096-615CC0A8F9CF}" presName="conn2-1" presStyleLbl="parChTrans1D3" presStyleIdx="5" presStyleCnt="8"/>
      <dgm:spPr/>
    </dgm:pt>
    <dgm:pt modelId="{C1C6BD66-5BDB-4CA8-B429-CC092D624FCF}" type="pres">
      <dgm:prSet presAssocID="{0D9AD111-CE9F-44E1-A096-615CC0A8F9CF}" presName="connTx" presStyleLbl="parChTrans1D3" presStyleIdx="5" presStyleCnt="8"/>
      <dgm:spPr/>
    </dgm:pt>
    <dgm:pt modelId="{DBD93C63-F898-412C-8347-5A113BF29A1A}" type="pres">
      <dgm:prSet presAssocID="{7B69E037-C943-4B59-824C-FD77C7BD11D2}" presName="root2" presStyleCnt="0"/>
      <dgm:spPr/>
    </dgm:pt>
    <dgm:pt modelId="{8E452C10-0B8D-419E-BC94-DF61ABCD5AD5}" type="pres">
      <dgm:prSet presAssocID="{7B69E037-C943-4B59-824C-FD77C7BD11D2}" presName="LevelTwoTextNod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6957BA-80CE-4456-987E-AE310F0D3FAF}" type="pres">
      <dgm:prSet presAssocID="{7B69E037-C943-4B59-824C-FD77C7BD11D2}" presName="level3hierChild" presStyleCnt="0"/>
      <dgm:spPr/>
    </dgm:pt>
    <dgm:pt modelId="{CC20D97F-3DC1-4460-BB61-A0E584E2AFFF}" type="pres">
      <dgm:prSet presAssocID="{C45A2F7C-F2CD-4CEE-B8B4-DA8C4E049681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859D284B-DF6C-4453-841D-F7DDA0BA0A52}" type="pres">
      <dgm:prSet presAssocID="{C45A2F7C-F2CD-4CEE-B8B4-DA8C4E049681}" presName="connTx" presStyleLbl="parChTrans1D2" presStyleIdx="2" presStyleCnt="3"/>
      <dgm:spPr/>
      <dgm:t>
        <a:bodyPr/>
        <a:lstStyle/>
        <a:p>
          <a:endParaRPr lang="en-US"/>
        </a:p>
      </dgm:t>
    </dgm:pt>
    <dgm:pt modelId="{24E032D1-6272-4797-8ABB-2666A4C47222}" type="pres">
      <dgm:prSet presAssocID="{DB27F438-8E20-4183-9EC7-7A6B3D221FE3}" presName="root2" presStyleCnt="0"/>
      <dgm:spPr/>
    </dgm:pt>
    <dgm:pt modelId="{15F9045F-F818-432B-A938-17BD31F51C7F}" type="pres">
      <dgm:prSet presAssocID="{DB27F438-8E20-4183-9EC7-7A6B3D221FE3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9C77AF-BF1E-4BEA-BFFF-6E63EA46C20A}" type="pres">
      <dgm:prSet presAssocID="{DB27F438-8E20-4183-9EC7-7A6B3D221FE3}" presName="level3hierChild" presStyleCnt="0"/>
      <dgm:spPr/>
    </dgm:pt>
    <dgm:pt modelId="{5306587F-ADD9-4DB5-A789-BAA8CA2348C8}" type="pres">
      <dgm:prSet presAssocID="{07CFC85A-F11C-457E-B823-6942205B8A68}" presName="conn2-1" presStyleLbl="parChTrans1D3" presStyleIdx="6" presStyleCnt="8"/>
      <dgm:spPr/>
      <dgm:t>
        <a:bodyPr/>
        <a:lstStyle/>
        <a:p>
          <a:endParaRPr lang="en-US"/>
        </a:p>
      </dgm:t>
    </dgm:pt>
    <dgm:pt modelId="{90B0A609-78A5-4374-95AC-A78BE997B49D}" type="pres">
      <dgm:prSet presAssocID="{07CFC85A-F11C-457E-B823-6942205B8A68}" presName="connTx" presStyleLbl="parChTrans1D3" presStyleIdx="6" presStyleCnt="8"/>
      <dgm:spPr/>
      <dgm:t>
        <a:bodyPr/>
        <a:lstStyle/>
        <a:p>
          <a:endParaRPr lang="en-US"/>
        </a:p>
      </dgm:t>
    </dgm:pt>
    <dgm:pt modelId="{AED08CFA-B8F5-4773-AC39-69321019A0FD}" type="pres">
      <dgm:prSet presAssocID="{B5F71AA0-1094-4782-B6FB-64361D230312}" presName="root2" presStyleCnt="0"/>
      <dgm:spPr/>
    </dgm:pt>
    <dgm:pt modelId="{D4321BD5-3E11-4BBE-9585-1782EAD70A4E}" type="pres">
      <dgm:prSet presAssocID="{B5F71AA0-1094-4782-B6FB-64361D230312}" presName="LevelTwoTextNod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153784-4748-46BF-8759-B1A4E3B860CB}" type="pres">
      <dgm:prSet presAssocID="{B5F71AA0-1094-4782-B6FB-64361D230312}" presName="level3hierChild" presStyleCnt="0"/>
      <dgm:spPr/>
    </dgm:pt>
    <dgm:pt modelId="{5CCCF324-09E6-4069-8231-16DFBCAB2D67}" type="pres">
      <dgm:prSet presAssocID="{10C25132-D982-416E-A80F-5B07D9550AD3}" presName="conn2-1" presStyleLbl="parChTrans1D3" presStyleIdx="7" presStyleCnt="8"/>
      <dgm:spPr/>
      <dgm:t>
        <a:bodyPr/>
        <a:lstStyle/>
        <a:p>
          <a:endParaRPr lang="en-US"/>
        </a:p>
      </dgm:t>
    </dgm:pt>
    <dgm:pt modelId="{D00AC40F-B75C-489A-8042-06F3A3F45E3C}" type="pres">
      <dgm:prSet presAssocID="{10C25132-D982-416E-A80F-5B07D9550AD3}" presName="connTx" presStyleLbl="parChTrans1D3" presStyleIdx="7" presStyleCnt="8"/>
      <dgm:spPr/>
      <dgm:t>
        <a:bodyPr/>
        <a:lstStyle/>
        <a:p>
          <a:endParaRPr lang="en-US"/>
        </a:p>
      </dgm:t>
    </dgm:pt>
    <dgm:pt modelId="{23987496-0D1E-4237-9ED9-E93BC6E7F943}" type="pres">
      <dgm:prSet presAssocID="{14CF0832-1840-4921-B2B8-9E6BF1A2DC01}" presName="root2" presStyleCnt="0"/>
      <dgm:spPr/>
    </dgm:pt>
    <dgm:pt modelId="{C04A6D0D-D668-44AC-A615-26A43AAF1B05}" type="pres">
      <dgm:prSet presAssocID="{14CF0832-1840-4921-B2B8-9E6BF1A2DC01}" presName="LevelTwoTextNod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23DFF0-9945-414B-962A-79E697665F2F}" type="pres">
      <dgm:prSet presAssocID="{14CF0832-1840-4921-B2B8-9E6BF1A2DC01}" presName="level3hierChild" presStyleCnt="0"/>
      <dgm:spPr/>
    </dgm:pt>
  </dgm:ptLst>
  <dgm:cxnLst>
    <dgm:cxn modelId="{AA946C4F-20EC-442A-8D55-45FE02C10D1C}" srcId="{F3A1907E-83CE-47BD-A4DA-1E22119923CF}" destId="{55C71AE1-DF88-49A6-948B-34162ACEE2A4}" srcOrd="2" destOrd="0" parTransId="{4B997781-5DD8-457F-8596-9754F2A216AC}" sibTransId="{F6DDABB4-A077-4BBB-BF85-3F8FC5A1BAE8}"/>
    <dgm:cxn modelId="{CA54A524-913C-48AC-B02A-4E556B541E44}" type="presOf" srcId="{9D73D111-C20A-4FF6-89C2-40A14C54D2E1}" destId="{D987A8D5-7354-4C04-B8DF-90B96A048C9C}" srcOrd="0" destOrd="0" presId="urn:microsoft.com/office/officeart/2005/8/layout/hierarchy2"/>
    <dgm:cxn modelId="{D4CE5CE4-B26C-4C44-9B5F-73C4B3B96A4F}" type="presOf" srcId="{2EF39CB7-2929-47A2-86FC-24F83B260226}" destId="{C32D6DA2-8FA2-4B21-AEAB-B576CDB3CFA5}" srcOrd="0" destOrd="0" presId="urn:microsoft.com/office/officeart/2005/8/layout/hierarchy2"/>
    <dgm:cxn modelId="{5BFC35CA-7946-4AE6-A11C-EF1FA84D52FA}" srcId="{D78F03B8-103F-43B3-8774-AACE525258DD}" destId="{2B24EBD5-D14D-4874-879A-06D2527394C9}" srcOrd="0" destOrd="0" parTransId="{2EF39CB7-2929-47A2-86FC-24F83B260226}" sibTransId="{278C0B40-37F7-4E50-9F0E-69A5ACCDA7C9}"/>
    <dgm:cxn modelId="{10A34B50-4236-4CBF-A843-2D0B2D02B89A}" srcId="{DCE79B23-0DB5-4B19-8F17-F3F364C00996}" destId="{F3A1907E-83CE-47BD-A4DA-1E22119923CF}" srcOrd="1" destOrd="0" parTransId="{3A92524C-DBE0-448E-97C6-880A525E4611}" sibTransId="{7D6E110F-EBF2-499D-8BEE-BC2F1D4DC576}"/>
    <dgm:cxn modelId="{112B8E20-19C1-47C0-A02B-ABB479B508CB}" type="presOf" srcId="{07CFC85A-F11C-457E-B823-6942205B8A68}" destId="{90B0A609-78A5-4374-95AC-A78BE997B49D}" srcOrd="1" destOrd="0" presId="urn:microsoft.com/office/officeart/2005/8/layout/hierarchy2"/>
    <dgm:cxn modelId="{2E2EC725-ED86-4F4E-B384-780A41F0044E}" type="presOf" srcId="{D78F03B8-103F-43B3-8774-AACE525258DD}" destId="{2F2F8F3E-B2CD-409C-A733-8EA860E1DCBF}" srcOrd="0" destOrd="0" presId="urn:microsoft.com/office/officeart/2005/8/layout/hierarchy2"/>
    <dgm:cxn modelId="{C297EA6A-3AC5-468B-AE8B-B0B7ADEA5D83}" srcId="{DB27F438-8E20-4183-9EC7-7A6B3D221FE3}" destId="{B5F71AA0-1094-4782-B6FB-64361D230312}" srcOrd="0" destOrd="0" parTransId="{07CFC85A-F11C-457E-B823-6942205B8A68}" sibTransId="{5A65E354-0F07-45A5-8BE0-38224CAF5DA6}"/>
    <dgm:cxn modelId="{EE3B8A4D-4CC9-43CD-948D-613F46419517}" type="presOf" srcId="{82E76A3D-12D5-4542-AFF1-D4430E043C01}" destId="{2A7A6ACA-ADE5-43FC-A342-E7FCA91430CE}" srcOrd="0" destOrd="0" presId="urn:microsoft.com/office/officeart/2005/8/layout/hierarchy2"/>
    <dgm:cxn modelId="{08480A21-DB96-4799-B870-A556A6739B55}" type="presOf" srcId="{0D9AD111-CE9F-44E1-A096-615CC0A8F9CF}" destId="{C1C6BD66-5BDB-4CA8-B429-CC092D624FCF}" srcOrd="1" destOrd="0" presId="urn:microsoft.com/office/officeart/2005/8/layout/hierarchy2"/>
    <dgm:cxn modelId="{C154A9B9-9049-4F08-9A3A-F343250F162E}" type="presOf" srcId="{0D9AD111-CE9F-44E1-A096-615CC0A8F9CF}" destId="{587A4483-D6CC-43CE-A8FE-D14E4A0CCA68}" srcOrd="0" destOrd="0" presId="urn:microsoft.com/office/officeart/2005/8/layout/hierarchy2"/>
    <dgm:cxn modelId="{EF737C19-42E0-4357-9E84-10F48D7FAF46}" type="presOf" srcId="{F3A1907E-83CE-47BD-A4DA-1E22119923CF}" destId="{6AC6651B-41A2-477C-B1CC-A4D56D65697A}" srcOrd="0" destOrd="0" presId="urn:microsoft.com/office/officeart/2005/8/layout/hierarchy2"/>
    <dgm:cxn modelId="{9DE46B52-9F8C-4E65-AA0C-D6D0939DFF65}" type="presOf" srcId="{14CF0832-1840-4921-B2B8-9E6BF1A2DC01}" destId="{C04A6D0D-D668-44AC-A615-26A43AAF1B05}" srcOrd="0" destOrd="0" presId="urn:microsoft.com/office/officeart/2005/8/layout/hierarchy2"/>
    <dgm:cxn modelId="{A9994B14-7612-4128-8E0E-F879AEAA95FB}" type="presOf" srcId="{3259E0C1-53BE-43E4-8285-52A1A1937C85}" destId="{5BD5B477-F81A-4379-A703-E0905E5C07E7}" srcOrd="0" destOrd="0" presId="urn:microsoft.com/office/officeart/2005/8/layout/hierarchy2"/>
    <dgm:cxn modelId="{2517CED1-8A99-449E-82FA-DF05120076C9}" srcId="{D78F03B8-103F-43B3-8774-AACE525258DD}" destId="{DF8B0085-4DCE-43DE-B5E6-13329DAA1FFA}" srcOrd="1" destOrd="0" parTransId="{3259E0C1-53BE-43E4-8285-52A1A1937C85}" sibTransId="{7B006AC7-F40A-491F-B13A-8FE44C7F125E}"/>
    <dgm:cxn modelId="{4394BB30-8270-4D3F-8A0D-68F26CA5F9CE}" type="presOf" srcId="{B5F71AA0-1094-4782-B6FB-64361D230312}" destId="{D4321BD5-3E11-4BBE-9585-1782EAD70A4E}" srcOrd="0" destOrd="0" presId="urn:microsoft.com/office/officeart/2005/8/layout/hierarchy2"/>
    <dgm:cxn modelId="{3F3A0011-12EF-41C7-B497-3824C9ACC153}" type="presOf" srcId="{4F75C11E-19E8-4D27-A5BD-77027D75D0D2}" destId="{FB93D022-1728-4219-AFD4-BAFEFD5E5F79}" srcOrd="0" destOrd="0" presId="urn:microsoft.com/office/officeart/2005/8/layout/hierarchy2"/>
    <dgm:cxn modelId="{3B838944-AD56-4344-947A-00E5455BEF61}" srcId="{F3A1907E-83CE-47BD-A4DA-1E22119923CF}" destId="{4F75C11E-19E8-4D27-A5BD-77027D75D0D2}" srcOrd="1" destOrd="0" parTransId="{93235A76-70DD-48E2-9025-0B5D64B3CD87}" sibTransId="{A4D37407-EC78-4BFF-BB42-8A644C19C9B1}"/>
    <dgm:cxn modelId="{C9475DD2-7F6D-48EB-9F83-BA5C3BD27AA3}" type="presOf" srcId="{C45A2F7C-F2CD-4CEE-B8B4-DA8C4E049681}" destId="{CC20D97F-3DC1-4460-BB61-A0E584E2AFFF}" srcOrd="0" destOrd="0" presId="urn:microsoft.com/office/officeart/2005/8/layout/hierarchy2"/>
    <dgm:cxn modelId="{74F02C46-297C-4D7C-BCAE-A6D1D156ACE9}" type="presOf" srcId="{30B07599-C972-4A0E-8A98-517274E3E700}" destId="{6E81C42C-F340-41F0-B491-5E906D3502E3}" srcOrd="0" destOrd="0" presId="urn:microsoft.com/office/officeart/2005/8/layout/hierarchy2"/>
    <dgm:cxn modelId="{8DE776D0-1CF2-4717-BB0F-7DA0B260B3AB}" type="presOf" srcId="{DCE79B23-0DB5-4B19-8F17-F3F364C00996}" destId="{04B5D70C-26A9-454F-9635-2861D877A0FE}" srcOrd="0" destOrd="0" presId="urn:microsoft.com/office/officeart/2005/8/layout/hierarchy2"/>
    <dgm:cxn modelId="{44E3FC76-2AB9-4F2F-9928-8787B88485DF}" srcId="{F3A1907E-83CE-47BD-A4DA-1E22119923CF}" destId="{8B771255-FF8B-453C-B2F6-0ED949F6F056}" srcOrd="0" destOrd="0" parTransId="{30B07599-C972-4A0E-8A98-517274E3E700}" sibTransId="{FE30DB7C-FC22-43EF-BF56-E780DFD296B1}"/>
    <dgm:cxn modelId="{3932CD11-C991-4C0F-ACD1-E4C8D71D7FE9}" type="presOf" srcId="{10C25132-D982-416E-A80F-5B07D9550AD3}" destId="{D00AC40F-B75C-489A-8042-06F3A3F45E3C}" srcOrd="1" destOrd="0" presId="urn:microsoft.com/office/officeart/2005/8/layout/hierarchy2"/>
    <dgm:cxn modelId="{A6DC4D2D-448E-418D-9053-157DFDA03174}" srcId="{DCE79B23-0DB5-4B19-8F17-F3F364C00996}" destId="{DB27F438-8E20-4183-9EC7-7A6B3D221FE3}" srcOrd="2" destOrd="0" parTransId="{C45A2F7C-F2CD-4CEE-B8B4-DA8C4E049681}" sibTransId="{F2DD2170-3069-43AF-9F1A-245D239E9B95}"/>
    <dgm:cxn modelId="{1800D47D-A4EC-4C06-8BCA-403E231C3AE9}" type="presOf" srcId="{2B24EBD5-D14D-4874-879A-06D2527394C9}" destId="{62626F1E-8643-4CB0-ADEE-CA79AC0966DD}" srcOrd="0" destOrd="0" presId="urn:microsoft.com/office/officeart/2005/8/layout/hierarchy2"/>
    <dgm:cxn modelId="{C468AE66-AC2F-4BF3-A3F8-E2D78648C5CE}" srcId="{DCE79B23-0DB5-4B19-8F17-F3F364C00996}" destId="{D78F03B8-103F-43B3-8774-AACE525258DD}" srcOrd="0" destOrd="0" parTransId="{9D73D111-C20A-4FF6-89C2-40A14C54D2E1}" sibTransId="{163A037F-A538-4B00-8A0F-04C0CBE017F0}"/>
    <dgm:cxn modelId="{08A8E92F-99CB-483B-AE39-443E2E3465A2}" type="presOf" srcId="{DB27F438-8E20-4183-9EC7-7A6B3D221FE3}" destId="{15F9045F-F818-432B-A938-17BD31F51C7F}" srcOrd="0" destOrd="0" presId="urn:microsoft.com/office/officeart/2005/8/layout/hierarchy2"/>
    <dgm:cxn modelId="{222716F1-C5BC-487B-8042-61A530B66534}" type="presOf" srcId="{4B997781-5DD8-457F-8596-9754F2A216AC}" destId="{B07246F2-186B-4906-88CF-4A682B795AC3}" srcOrd="1" destOrd="0" presId="urn:microsoft.com/office/officeart/2005/8/layout/hierarchy2"/>
    <dgm:cxn modelId="{CCB959FA-B3A3-4225-8C6C-E900C5EBE314}" srcId="{82E76A3D-12D5-4542-AFF1-D4430E043C01}" destId="{DCE79B23-0DB5-4B19-8F17-F3F364C00996}" srcOrd="0" destOrd="0" parTransId="{E4E47E6C-D999-47D5-B758-D9084DAF09ED}" sibTransId="{9EAA97D7-209C-46F5-A190-D84A7428461D}"/>
    <dgm:cxn modelId="{3E64A411-E437-4F2E-9676-73888F61798B}" type="presOf" srcId="{10C25132-D982-416E-A80F-5B07D9550AD3}" destId="{5CCCF324-09E6-4069-8231-16DFBCAB2D67}" srcOrd="0" destOrd="0" presId="urn:microsoft.com/office/officeart/2005/8/layout/hierarchy2"/>
    <dgm:cxn modelId="{58273D3D-71C9-490B-90F2-5D2A7073164F}" type="presOf" srcId="{2EF39CB7-2929-47A2-86FC-24F83B260226}" destId="{B8BF41AC-B7DC-4DC3-9C91-3587E67A94A7}" srcOrd="1" destOrd="0" presId="urn:microsoft.com/office/officeart/2005/8/layout/hierarchy2"/>
    <dgm:cxn modelId="{969C0FF6-CFCB-469A-B5B2-FA038BF2F1C6}" type="presOf" srcId="{9D73D111-C20A-4FF6-89C2-40A14C54D2E1}" destId="{BF1C4060-ABC2-4E34-A676-076B43EC4D8E}" srcOrd="1" destOrd="0" presId="urn:microsoft.com/office/officeart/2005/8/layout/hierarchy2"/>
    <dgm:cxn modelId="{12402C28-9A9E-4BA4-B396-58D6AA62508F}" type="presOf" srcId="{7B69E037-C943-4B59-824C-FD77C7BD11D2}" destId="{8E452C10-0B8D-419E-BC94-DF61ABCD5AD5}" srcOrd="0" destOrd="0" presId="urn:microsoft.com/office/officeart/2005/8/layout/hierarchy2"/>
    <dgm:cxn modelId="{8BDEB8EA-43D4-4B81-BE0C-E5E3BB8F7475}" type="presOf" srcId="{55C71AE1-DF88-49A6-948B-34162ACEE2A4}" destId="{32C42A2D-7DAD-46A3-B982-DA313357F938}" srcOrd="0" destOrd="0" presId="urn:microsoft.com/office/officeart/2005/8/layout/hierarchy2"/>
    <dgm:cxn modelId="{4B43AEF1-C7E7-4D14-8ECC-6B8DE8A53236}" type="presOf" srcId="{93235A76-70DD-48E2-9025-0B5D64B3CD87}" destId="{7A83CC6F-3416-489E-AD62-0BFF7550BA76}" srcOrd="1" destOrd="0" presId="urn:microsoft.com/office/officeart/2005/8/layout/hierarchy2"/>
    <dgm:cxn modelId="{9DC4CB68-9513-4874-8324-2E9BD712A5BE}" type="presOf" srcId="{DF8B0085-4DCE-43DE-B5E6-13329DAA1FFA}" destId="{8DEC4567-540F-44D1-802E-12C3B66AA6D3}" srcOrd="0" destOrd="0" presId="urn:microsoft.com/office/officeart/2005/8/layout/hierarchy2"/>
    <dgm:cxn modelId="{E5216732-19B4-4B44-884E-D278D71482CF}" type="presOf" srcId="{3259E0C1-53BE-43E4-8285-52A1A1937C85}" destId="{3B638C11-9094-4256-9F30-7EE33300270E}" srcOrd="1" destOrd="0" presId="urn:microsoft.com/office/officeart/2005/8/layout/hierarchy2"/>
    <dgm:cxn modelId="{BDE2E284-7154-4DD0-A71D-C74357EBF104}" type="presOf" srcId="{C45A2F7C-F2CD-4CEE-B8B4-DA8C4E049681}" destId="{859D284B-DF6C-4453-841D-F7DDA0BA0A52}" srcOrd="1" destOrd="0" presId="urn:microsoft.com/office/officeart/2005/8/layout/hierarchy2"/>
    <dgm:cxn modelId="{896228B9-78CB-472A-9CB4-20282DFC0813}" srcId="{F3A1907E-83CE-47BD-A4DA-1E22119923CF}" destId="{7B69E037-C943-4B59-824C-FD77C7BD11D2}" srcOrd="3" destOrd="0" parTransId="{0D9AD111-CE9F-44E1-A096-615CC0A8F9CF}" sibTransId="{EBBAD38A-AA37-4714-8A34-2A8CBA92358F}"/>
    <dgm:cxn modelId="{873383CE-76CC-404A-92D9-FE04E9F6F3D1}" type="presOf" srcId="{8B771255-FF8B-453C-B2F6-0ED949F6F056}" destId="{FBDA962B-B835-4073-88F3-13032CD8F51D}" srcOrd="0" destOrd="0" presId="urn:microsoft.com/office/officeart/2005/8/layout/hierarchy2"/>
    <dgm:cxn modelId="{7F5D1123-6C3B-4EBB-8955-959138EA4323}" type="presOf" srcId="{93235A76-70DD-48E2-9025-0B5D64B3CD87}" destId="{B1F7DECA-9799-4DF4-A028-FEC9F5DE2CCC}" srcOrd="0" destOrd="0" presId="urn:microsoft.com/office/officeart/2005/8/layout/hierarchy2"/>
    <dgm:cxn modelId="{9F1AA0B6-E535-4526-B71A-1C35996B2430}" type="presOf" srcId="{4B997781-5DD8-457F-8596-9754F2A216AC}" destId="{B72BED79-CC11-4629-9B97-46A0E441FB16}" srcOrd="0" destOrd="0" presId="urn:microsoft.com/office/officeart/2005/8/layout/hierarchy2"/>
    <dgm:cxn modelId="{7F5D476F-2DC5-4FAC-89EB-216CFD300A61}" type="presOf" srcId="{07CFC85A-F11C-457E-B823-6942205B8A68}" destId="{5306587F-ADD9-4DB5-A789-BAA8CA2348C8}" srcOrd="0" destOrd="0" presId="urn:microsoft.com/office/officeart/2005/8/layout/hierarchy2"/>
    <dgm:cxn modelId="{24254089-E5BC-4C7E-9B3F-DBB6CB89E45C}" type="presOf" srcId="{3A92524C-DBE0-448E-97C6-880A525E4611}" destId="{0E85D770-BF07-4FED-9966-FD7DFF566118}" srcOrd="1" destOrd="0" presId="urn:microsoft.com/office/officeart/2005/8/layout/hierarchy2"/>
    <dgm:cxn modelId="{3FA19FFB-8FFC-40C0-88BE-135F4305DD5F}" srcId="{DB27F438-8E20-4183-9EC7-7A6B3D221FE3}" destId="{14CF0832-1840-4921-B2B8-9E6BF1A2DC01}" srcOrd="1" destOrd="0" parTransId="{10C25132-D982-416E-A80F-5B07D9550AD3}" sibTransId="{C427D653-823F-4B0D-B8B5-70E1F0FC59CF}"/>
    <dgm:cxn modelId="{3ED463A8-7827-4091-BEDB-E60E5FA360A3}" type="presOf" srcId="{30B07599-C972-4A0E-8A98-517274E3E700}" destId="{82276AE5-53B6-4528-874F-AC72343A7925}" srcOrd="1" destOrd="0" presId="urn:microsoft.com/office/officeart/2005/8/layout/hierarchy2"/>
    <dgm:cxn modelId="{8E9B606A-DF86-4129-8F1F-5F570BAAFA1B}" type="presOf" srcId="{3A92524C-DBE0-448E-97C6-880A525E4611}" destId="{F55DDE0F-7CF8-40DC-9780-8826B074E02E}" srcOrd="0" destOrd="0" presId="urn:microsoft.com/office/officeart/2005/8/layout/hierarchy2"/>
    <dgm:cxn modelId="{9B608725-7E50-435D-99FC-B86DC775F160}" type="presParOf" srcId="{2A7A6ACA-ADE5-43FC-A342-E7FCA91430CE}" destId="{A0ABF063-9FB5-4E8B-8680-E212E5AFDC13}" srcOrd="0" destOrd="0" presId="urn:microsoft.com/office/officeart/2005/8/layout/hierarchy2"/>
    <dgm:cxn modelId="{76ED9B32-6257-40E0-A49A-6C28CEC35F31}" type="presParOf" srcId="{A0ABF063-9FB5-4E8B-8680-E212E5AFDC13}" destId="{04B5D70C-26A9-454F-9635-2861D877A0FE}" srcOrd="0" destOrd="0" presId="urn:microsoft.com/office/officeart/2005/8/layout/hierarchy2"/>
    <dgm:cxn modelId="{06E892E3-88DF-4600-87BD-30D55BFDB0EA}" type="presParOf" srcId="{A0ABF063-9FB5-4E8B-8680-E212E5AFDC13}" destId="{5511A0FB-6E24-4CDF-803A-A3EC3F294D97}" srcOrd="1" destOrd="0" presId="urn:microsoft.com/office/officeart/2005/8/layout/hierarchy2"/>
    <dgm:cxn modelId="{3DB09B4F-6E3D-4DE7-891C-22201B5F75F9}" type="presParOf" srcId="{5511A0FB-6E24-4CDF-803A-A3EC3F294D97}" destId="{D987A8D5-7354-4C04-B8DF-90B96A048C9C}" srcOrd="0" destOrd="0" presId="urn:microsoft.com/office/officeart/2005/8/layout/hierarchy2"/>
    <dgm:cxn modelId="{20DC1DBA-E1DD-463B-9B4E-55A9E40FA982}" type="presParOf" srcId="{D987A8D5-7354-4C04-B8DF-90B96A048C9C}" destId="{BF1C4060-ABC2-4E34-A676-076B43EC4D8E}" srcOrd="0" destOrd="0" presId="urn:microsoft.com/office/officeart/2005/8/layout/hierarchy2"/>
    <dgm:cxn modelId="{59F3CEF6-103C-4991-A3C2-11C96762C6AA}" type="presParOf" srcId="{5511A0FB-6E24-4CDF-803A-A3EC3F294D97}" destId="{60910239-7C70-437D-9F6C-3EA03CDA9297}" srcOrd="1" destOrd="0" presId="urn:microsoft.com/office/officeart/2005/8/layout/hierarchy2"/>
    <dgm:cxn modelId="{A91AF457-7E8B-4E07-AC60-E071AE9114AA}" type="presParOf" srcId="{60910239-7C70-437D-9F6C-3EA03CDA9297}" destId="{2F2F8F3E-B2CD-409C-A733-8EA860E1DCBF}" srcOrd="0" destOrd="0" presId="urn:microsoft.com/office/officeart/2005/8/layout/hierarchy2"/>
    <dgm:cxn modelId="{D75C65C8-7615-442F-944C-427454D807EC}" type="presParOf" srcId="{60910239-7C70-437D-9F6C-3EA03CDA9297}" destId="{F2B87118-A452-4DCB-8F24-CF06E0710225}" srcOrd="1" destOrd="0" presId="urn:microsoft.com/office/officeart/2005/8/layout/hierarchy2"/>
    <dgm:cxn modelId="{DD4C807F-6356-41D0-898D-6FF8199BCE31}" type="presParOf" srcId="{F2B87118-A452-4DCB-8F24-CF06E0710225}" destId="{C32D6DA2-8FA2-4B21-AEAB-B576CDB3CFA5}" srcOrd="0" destOrd="0" presId="urn:microsoft.com/office/officeart/2005/8/layout/hierarchy2"/>
    <dgm:cxn modelId="{EFB64CDE-54E5-446F-BA54-0F5D34FC9C11}" type="presParOf" srcId="{C32D6DA2-8FA2-4B21-AEAB-B576CDB3CFA5}" destId="{B8BF41AC-B7DC-4DC3-9C91-3587E67A94A7}" srcOrd="0" destOrd="0" presId="urn:microsoft.com/office/officeart/2005/8/layout/hierarchy2"/>
    <dgm:cxn modelId="{D2A16CFC-88F2-4E6C-9884-03C804A84304}" type="presParOf" srcId="{F2B87118-A452-4DCB-8F24-CF06E0710225}" destId="{4AE6E10E-5CEF-4C70-9244-F7F55E3EF43B}" srcOrd="1" destOrd="0" presId="urn:microsoft.com/office/officeart/2005/8/layout/hierarchy2"/>
    <dgm:cxn modelId="{6A59B00A-5680-4D15-8DC9-071908C333BD}" type="presParOf" srcId="{4AE6E10E-5CEF-4C70-9244-F7F55E3EF43B}" destId="{62626F1E-8643-4CB0-ADEE-CA79AC0966DD}" srcOrd="0" destOrd="0" presId="urn:microsoft.com/office/officeart/2005/8/layout/hierarchy2"/>
    <dgm:cxn modelId="{B1E8CDB3-BAB9-49A7-965A-637E995D0B22}" type="presParOf" srcId="{4AE6E10E-5CEF-4C70-9244-F7F55E3EF43B}" destId="{06AEEB33-2AA4-4D7D-8686-96880BB67224}" srcOrd="1" destOrd="0" presId="urn:microsoft.com/office/officeart/2005/8/layout/hierarchy2"/>
    <dgm:cxn modelId="{AFAB4056-0800-46BD-BB9C-8463B492C674}" type="presParOf" srcId="{F2B87118-A452-4DCB-8F24-CF06E0710225}" destId="{5BD5B477-F81A-4379-A703-E0905E5C07E7}" srcOrd="2" destOrd="0" presId="urn:microsoft.com/office/officeart/2005/8/layout/hierarchy2"/>
    <dgm:cxn modelId="{49BB55CB-5913-4600-A9C6-7F260BE1B026}" type="presParOf" srcId="{5BD5B477-F81A-4379-A703-E0905E5C07E7}" destId="{3B638C11-9094-4256-9F30-7EE33300270E}" srcOrd="0" destOrd="0" presId="urn:microsoft.com/office/officeart/2005/8/layout/hierarchy2"/>
    <dgm:cxn modelId="{1E28C590-A9D7-4DB8-8DDD-67477322C32E}" type="presParOf" srcId="{F2B87118-A452-4DCB-8F24-CF06E0710225}" destId="{1587DC83-9A98-4A6D-9F27-CE281AECA299}" srcOrd="3" destOrd="0" presId="urn:microsoft.com/office/officeart/2005/8/layout/hierarchy2"/>
    <dgm:cxn modelId="{37582FFB-7475-4B5D-AE81-F4674FC7E790}" type="presParOf" srcId="{1587DC83-9A98-4A6D-9F27-CE281AECA299}" destId="{8DEC4567-540F-44D1-802E-12C3B66AA6D3}" srcOrd="0" destOrd="0" presId="urn:microsoft.com/office/officeart/2005/8/layout/hierarchy2"/>
    <dgm:cxn modelId="{CAF3444E-291A-4C22-A4BC-A20A62826B24}" type="presParOf" srcId="{1587DC83-9A98-4A6D-9F27-CE281AECA299}" destId="{12E3B83D-061E-49D4-A47C-BD820DC9F9B4}" srcOrd="1" destOrd="0" presId="urn:microsoft.com/office/officeart/2005/8/layout/hierarchy2"/>
    <dgm:cxn modelId="{261E53D4-AFD8-4EFD-9523-A6DA31CB9039}" type="presParOf" srcId="{5511A0FB-6E24-4CDF-803A-A3EC3F294D97}" destId="{F55DDE0F-7CF8-40DC-9780-8826B074E02E}" srcOrd="2" destOrd="0" presId="urn:microsoft.com/office/officeart/2005/8/layout/hierarchy2"/>
    <dgm:cxn modelId="{0EF4725E-9956-4E12-8802-3404839BAAAA}" type="presParOf" srcId="{F55DDE0F-7CF8-40DC-9780-8826B074E02E}" destId="{0E85D770-BF07-4FED-9966-FD7DFF566118}" srcOrd="0" destOrd="0" presId="urn:microsoft.com/office/officeart/2005/8/layout/hierarchy2"/>
    <dgm:cxn modelId="{5FEE5F59-EE68-4E76-869C-44E677728C80}" type="presParOf" srcId="{5511A0FB-6E24-4CDF-803A-A3EC3F294D97}" destId="{FC84FA33-69B0-42E9-ADC9-158081D75EDA}" srcOrd="3" destOrd="0" presId="urn:microsoft.com/office/officeart/2005/8/layout/hierarchy2"/>
    <dgm:cxn modelId="{E5DACD63-6742-41D2-A2C6-DF2727CF5C15}" type="presParOf" srcId="{FC84FA33-69B0-42E9-ADC9-158081D75EDA}" destId="{6AC6651B-41A2-477C-B1CC-A4D56D65697A}" srcOrd="0" destOrd="0" presId="urn:microsoft.com/office/officeart/2005/8/layout/hierarchy2"/>
    <dgm:cxn modelId="{0CF83E50-AAB8-40E3-A98B-8D50028A5EE2}" type="presParOf" srcId="{FC84FA33-69B0-42E9-ADC9-158081D75EDA}" destId="{5D3AD179-71AE-4D5B-BBA6-C3713056459F}" srcOrd="1" destOrd="0" presId="urn:microsoft.com/office/officeart/2005/8/layout/hierarchy2"/>
    <dgm:cxn modelId="{3C177E8D-3637-4DA6-8656-964B8C7C2C7E}" type="presParOf" srcId="{5D3AD179-71AE-4D5B-BBA6-C3713056459F}" destId="{6E81C42C-F340-41F0-B491-5E906D3502E3}" srcOrd="0" destOrd="0" presId="urn:microsoft.com/office/officeart/2005/8/layout/hierarchy2"/>
    <dgm:cxn modelId="{99048ECB-53B2-4594-BD1D-15F549E74045}" type="presParOf" srcId="{6E81C42C-F340-41F0-B491-5E906D3502E3}" destId="{82276AE5-53B6-4528-874F-AC72343A7925}" srcOrd="0" destOrd="0" presId="urn:microsoft.com/office/officeart/2005/8/layout/hierarchy2"/>
    <dgm:cxn modelId="{AD63240D-BA26-43D9-AE90-366C10C95C98}" type="presParOf" srcId="{5D3AD179-71AE-4D5B-BBA6-C3713056459F}" destId="{97F41408-FAEB-4C6D-9CB5-CA72CB9713CE}" srcOrd="1" destOrd="0" presId="urn:microsoft.com/office/officeart/2005/8/layout/hierarchy2"/>
    <dgm:cxn modelId="{FE0F7641-98F2-4D53-B49C-D491105462BE}" type="presParOf" srcId="{97F41408-FAEB-4C6D-9CB5-CA72CB9713CE}" destId="{FBDA962B-B835-4073-88F3-13032CD8F51D}" srcOrd="0" destOrd="0" presId="urn:microsoft.com/office/officeart/2005/8/layout/hierarchy2"/>
    <dgm:cxn modelId="{3BA08B92-95ED-4811-A74D-465F5C795762}" type="presParOf" srcId="{97F41408-FAEB-4C6D-9CB5-CA72CB9713CE}" destId="{485D5F79-C984-4763-ABDD-A0A1F6F82EB1}" srcOrd="1" destOrd="0" presId="urn:microsoft.com/office/officeart/2005/8/layout/hierarchy2"/>
    <dgm:cxn modelId="{FBA351CF-AB72-4AC9-8CAD-99566AF4E75E}" type="presParOf" srcId="{5D3AD179-71AE-4D5B-BBA6-C3713056459F}" destId="{B1F7DECA-9799-4DF4-A028-FEC9F5DE2CCC}" srcOrd="2" destOrd="0" presId="urn:microsoft.com/office/officeart/2005/8/layout/hierarchy2"/>
    <dgm:cxn modelId="{7B8EEDE8-1B17-4E39-BC23-A160DA450BCD}" type="presParOf" srcId="{B1F7DECA-9799-4DF4-A028-FEC9F5DE2CCC}" destId="{7A83CC6F-3416-489E-AD62-0BFF7550BA76}" srcOrd="0" destOrd="0" presId="urn:microsoft.com/office/officeart/2005/8/layout/hierarchy2"/>
    <dgm:cxn modelId="{EA77BB00-8036-4791-B22F-4BACF8C47FA0}" type="presParOf" srcId="{5D3AD179-71AE-4D5B-BBA6-C3713056459F}" destId="{337BB482-0927-4805-A304-7D4E2FBE1CBE}" srcOrd="3" destOrd="0" presId="urn:microsoft.com/office/officeart/2005/8/layout/hierarchy2"/>
    <dgm:cxn modelId="{3EDE1162-8D4A-4CCC-8927-AB26877A1CE3}" type="presParOf" srcId="{337BB482-0927-4805-A304-7D4E2FBE1CBE}" destId="{FB93D022-1728-4219-AFD4-BAFEFD5E5F79}" srcOrd="0" destOrd="0" presId="urn:microsoft.com/office/officeart/2005/8/layout/hierarchy2"/>
    <dgm:cxn modelId="{455EA0A0-8578-457E-974C-86028D153C48}" type="presParOf" srcId="{337BB482-0927-4805-A304-7D4E2FBE1CBE}" destId="{5DDB453A-967D-405D-85BA-75929920EDF4}" srcOrd="1" destOrd="0" presId="urn:microsoft.com/office/officeart/2005/8/layout/hierarchy2"/>
    <dgm:cxn modelId="{E010A85C-09D8-47B0-89ED-2CE36082B7A5}" type="presParOf" srcId="{5D3AD179-71AE-4D5B-BBA6-C3713056459F}" destId="{B72BED79-CC11-4629-9B97-46A0E441FB16}" srcOrd="4" destOrd="0" presId="urn:microsoft.com/office/officeart/2005/8/layout/hierarchy2"/>
    <dgm:cxn modelId="{193F5905-24AC-473C-91C2-25DDDEBE956A}" type="presParOf" srcId="{B72BED79-CC11-4629-9B97-46A0E441FB16}" destId="{B07246F2-186B-4906-88CF-4A682B795AC3}" srcOrd="0" destOrd="0" presId="urn:microsoft.com/office/officeart/2005/8/layout/hierarchy2"/>
    <dgm:cxn modelId="{CB530B35-E90C-438E-926D-0A9A53050E80}" type="presParOf" srcId="{5D3AD179-71AE-4D5B-BBA6-C3713056459F}" destId="{316CCEA7-7354-40C7-8DED-CE22E180CD5A}" srcOrd="5" destOrd="0" presId="urn:microsoft.com/office/officeart/2005/8/layout/hierarchy2"/>
    <dgm:cxn modelId="{AAE59DF9-DB70-4E04-929D-B6CCF0657800}" type="presParOf" srcId="{316CCEA7-7354-40C7-8DED-CE22E180CD5A}" destId="{32C42A2D-7DAD-46A3-B982-DA313357F938}" srcOrd="0" destOrd="0" presId="urn:microsoft.com/office/officeart/2005/8/layout/hierarchy2"/>
    <dgm:cxn modelId="{35E5F629-22E6-4ACE-B8E9-5156E019776A}" type="presParOf" srcId="{316CCEA7-7354-40C7-8DED-CE22E180CD5A}" destId="{C113BD86-5179-4B2E-ADBF-3D457294827A}" srcOrd="1" destOrd="0" presId="urn:microsoft.com/office/officeart/2005/8/layout/hierarchy2"/>
    <dgm:cxn modelId="{CB908DB7-10CD-4BB9-A7BF-9676471203E6}" type="presParOf" srcId="{5D3AD179-71AE-4D5B-BBA6-C3713056459F}" destId="{587A4483-D6CC-43CE-A8FE-D14E4A0CCA68}" srcOrd="6" destOrd="0" presId="urn:microsoft.com/office/officeart/2005/8/layout/hierarchy2"/>
    <dgm:cxn modelId="{A54E8C2F-3F85-4821-950A-EF42B2E91A5D}" type="presParOf" srcId="{587A4483-D6CC-43CE-A8FE-D14E4A0CCA68}" destId="{C1C6BD66-5BDB-4CA8-B429-CC092D624FCF}" srcOrd="0" destOrd="0" presId="urn:microsoft.com/office/officeart/2005/8/layout/hierarchy2"/>
    <dgm:cxn modelId="{07C5E4AB-9D88-45D1-AAEB-136C580FB1B9}" type="presParOf" srcId="{5D3AD179-71AE-4D5B-BBA6-C3713056459F}" destId="{DBD93C63-F898-412C-8347-5A113BF29A1A}" srcOrd="7" destOrd="0" presId="urn:microsoft.com/office/officeart/2005/8/layout/hierarchy2"/>
    <dgm:cxn modelId="{2D48E189-8B70-4A92-AF2A-21746E81EBB8}" type="presParOf" srcId="{DBD93C63-F898-412C-8347-5A113BF29A1A}" destId="{8E452C10-0B8D-419E-BC94-DF61ABCD5AD5}" srcOrd="0" destOrd="0" presId="urn:microsoft.com/office/officeart/2005/8/layout/hierarchy2"/>
    <dgm:cxn modelId="{1984BAD8-2D6F-45BD-A165-D36518479680}" type="presParOf" srcId="{DBD93C63-F898-412C-8347-5A113BF29A1A}" destId="{F76957BA-80CE-4456-987E-AE310F0D3FAF}" srcOrd="1" destOrd="0" presId="urn:microsoft.com/office/officeart/2005/8/layout/hierarchy2"/>
    <dgm:cxn modelId="{7850AF1A-7072-4D61-BFBA-426584875A09}" type="presParOf" srcId="{5511A0FB-6E24-4CDF-803A-A3EC3F294D97}" destId="{CC20D97F-3DC1-4460-BB61-A0E584E2AFFF}" srcOrd="4" destOrd="0" presId="urn:microsoft.com/office/officeart/2005/8/layout/hierarchy2"/>
    <dgm:cxn modelId="{330D9D31-AF56-4184-A9F4-AA3C42D1EBAD}" type="presParOf" srcId="{CC20D97F-3DC1-4460-BB61-A0E584E2AFFF}" destId="{859D284B-DF6C-4453-841D-F7DDA0BA0A52}" srcOrd="0" destOrd="0" presId="urn:microsoft.com/office/officeart/2005/8/layout/hierarchy2"/>
    <dgm:cxn modelId="{86FA0571-AB95-40E4-9E03-EBAFCEEB2145}" type="presParOf" srcId="{5511A0FB-6E24-4CDF-803A-A3EC3F294D97}" destId="{24E032D1-6272-4797-8ABB-2666A4C47222}" srcOrd="5" destOrd="0" presId="urn:microsoft.com/office/officeart/2005/8/layout/hierarchy2"/>
    <dgm:cxn modelId="{D5CA2B11-14D2-49A6-B268-CAAD11A4ABA4}" type="presParOf" srcId="{24E032D1-6272-4797-8ABB-2666A4C47222}" destId="{15F9045F-F818-432B-A938-17BD31F51C7F}" srcOrd="0" destOrd="0" presId="urn:microsoft.com/office/officeart/2005/8/layout/hierarchy2"/>
    <dgm:cxn modelId="{25430182-D397-4393-843D-FF915716C0D5}" type="presParOf" srcId="{24E032D1-6272-4797-8ABB-2666A4C47222}" destId="{619C77AF-BF1E-4BEA-BFFF-6E63EA46C20A}" srcOrd="1" destOrd="0" presId="urn:microsoft.com/office/officeart/2005/8/layout/hierarchy2"/>
    <dgm:cxn modelId="{BDF34566-1C51-4278-A708-EB72D2B84DCB}" type="presParOf" srcId="{619C77AF-BF1E-4BEA-BFFF-6E63EA46C20A}" destId="{5306587F-ADD9-4DB5-A789-BAA8CA2348C8}" srcOrd="0" destOrd="0" presId="urn:microsoft.com/office/officeart/2005/8/layout/hierarchy2"/>
    <dgm:cxn modelId="{02B406FA-816E-4A3A-870E-50D628EAC8E1}" type="presParOf" srcId="{5306587F-ADD9-4DB5-A789-BAA8CA2348C8}" destId="{90B0A609-78A5-4374-95AC-A78BE997B49D}" srcOrd="0" destOrd="0" presId="urn:microsoft.com/office/officeart/2005/8/layout/hierarchy2"/>
    <dgm:cxn modelId="{ABD488DE-1856-4B95-A084-B660780395E9}" type="presParOf" srcId="{619C77AF-BF1E-4BEA-BFFF-6E63EA46C20A}" destId="{AED08CFA-B8F5-4773-AC39-69321019A0FD}" srcOrd="1" destOrd="0" presId="urn:microsoft.com/office/officeart/2005/8/layout/hierarchy2"/>
    <dgm:cxn modelId="{D3989431-58F6-4F48-BDF0-FB27425A5E6F}" type="presParOf" srcId="{AED08CFA-B8F5-4773-AC39-69321019A0FD}" destId="{D4321BD5-3E11-4BBE-9585-1782EAD70A4E}" srcOrd="0" destOrd="0" presId="urn:microsoft.com/office/officeart/2005/8/layout/hierarchy2"/>
    <dgm:cxn modelId="{0B0A266C-510B-4F70-A059-8F2BFBA4AAC6}" type="presParOf" srcId="{AED08CFA-B8F5-4773-AC39-69321019A0FD}" destId="{1F153784-4748-46BF-8759-B1A4E3B860CB}" srcOrd="1" destOrd="0" presId="urn:microsoft.com/office/officeart/2005/8/layout/hierarchy2"/>
    <dgm:cxn modelId="{6CF87841-EE4D-4DB7-9834-F38005410BD6}" type="presParOf" srcId="{619C77AF-BF1E-4BEA-BFFF-6E63EA46C20A}" destId="{5CCCF324-09E6-4069-8231-16DFBCAB2D67}" srcOrd="2" destOrd="0" presId="urn:microsoft.com/office/officeart/2005/8/layout/hierarchy2"/>
    <dgm:cxn modelId="{F7C6D289-0DD4-4C90-87F2-8B4819F3BB06}" type="presParOf" srcId="{5CCCF324-09E6-4069-8231-16DFBCAB2D67}" destId="{D00AC40F-B75C-489A-8042-06F3A3F45E3C}" srcOrd="0" destOrd="0" presId="urn:microsoft.com/office/officeart/2005/8/layout/hierarchy2"/>
    <dgm:cxn modelId="{1BA33005-282D-4199-AFBA-2F9B9AFE26AD}" type="presParOf" srcId="{619C77AF-BF1E-4BEA-BFFF-6E63EA46C20A}" destId="{23987496-0D1E-4237-9ED9-E93BC6E7F943}" srcOrd="3" destOrd="0" presId="urn:microsoft.com/office/officeart/2005/8/layout/hierarchy2"/>
    <dgm:cxn modelId="{45909B4D-FB63-4121-B3C1-BFE6BE3E076F}" type="presParOf" srcId="{23987496-0D1E-4237-9ED9-E93BC6E7F943}" destId="{C04A6D0D-D668-44AC-A615-26A43AAF1B05}" srcOrd="0" destOrd="0" presId="urn:microsoft.com/office/officeart/2005/8/layout/hierarchy2"/>
    <dgm:cxn modelId="{0D2F303B-16A5-421B-8E17-C982CFDCE6F3}" type="presParOf" srcId="{23987496-0D1E-4237-9ED9-E93BC6E7F943}" destId="{2D23DFF0-9945-414B-962A-79E697665F2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B5D70C-26A9-454F-9635-2861D877A0FE}">
      <dsp:nvSpPr>
        <dsp:cNvPr id="0" name=""/>
        <dsp:cNvSpPr/>
      </dsp:nvSpPr>
      <dsp:spPr>
        <a:xfrm>
          <a:off x="2183576" y="2236803"/>
          <a:ext cx="1707562" cy="555593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“Don’t </a:t>
          </a:r>
          <a:r>
            <a:rPr lang="en-US" sz="1200" kern="1200" dirty="0" err="1" smtClean="0"/>
            <a:t>Wanters</a:t>
          </a:r>
          <a:r>
            <a:rPr lang="en-US" sz="1200" kern="1200" dirty="0" smtClean="0"/>
            <a:t>”</a:t>
          </a:r>
          <a:endParaRPr lang="en-US" sz="1200" kern="1200" dirty="0"/>
        </a:p>
      </dsp:txBody>
      <dsp:txXfrm>
        <a:off x="2199849" y="2253076"/>
        <a:ext cx="1675016" cy="523047"/>
      </dsp:txXfrm>
    </dsp:sp>
    <dsp:sp modelId="{D987A8D5-7354-4C04-B8DF-90B96A048C9C}">
      <dsp:nvSpPr>
        <dsp:cNvPr id="0" name=""/>
        <dsp:cNvSpPr/>
      </dsp:nvSpPr>
      <dsp:spPr>
        <a:xfrm rot="16983315">
          <a:off x="3129547" y="1546257"/>
          <a:ext cx="1967657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967657" y="99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4064184" y="1507008"/>
        <a:ext cx="98382" cy="98382"/>
      </dsp:txXfrm>
    </dsp:sp>
    <dsp:sp modelId="{2F2F8F3E-B2CD-409C-A733-8EA860E1DCBF}">
      <dsp:nvSpPr>
        <dsp:cNvPr id="0" name=""/>
        <dsp:cNvSpPr/>
      </dsp:nvSpPr>
      <dsp:spPr>
        <a:xfrm>
          <a:off x="4335613" y="320003"/>
          <a:ext cx="1111187" cy="555593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Owners in Delinquent Status</a:t>
          </a:r>
          <a:endParaRPr lang="en-US" sz="1200" kern="1200" dirty="0"/>
        </a:p>
      </dsp:txBody>
      <dsp:txXfrm>
        <a:off x="4351886" y="336276"/>
        <a:ext cx="1078641" cy="523047"/>
      </dsp:txXfrm>
    </dsp:sp>
    <dsp:sp modelId="{C32D6DA2-8FA2-4B21-AEAB-B576CDB3CFA5}">
      <dsp:nvSpPr>
        <dsp:cNvPr id="0" name=""/>
        <dsp:cNvSpPr/>
      </dsp:nvSpPr>
      <dsp:spPr>
        <a:xfrm rot="19457599">
          <a:off x="5395352" y="428124"/>
          <a:ext cx="54737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547372" y="99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55355" y="424383"/>
        <a:ext cx="27368" cy="27368"/>
      </dsp:txXfrm>
    </dsp:sp>
    <dsp:sp modelId="{62626F1E-8643-4CB0-ADEE-CA79AC0966DD}">
      <dsp:nvSpPr>
        <dsp:cNvPr id="0" name=""/>
        <dsp:cNvSpPr/>
      </dsp:nvSpPr>
      <dsp:spPr>
        <a:xfrm>
          <a:off x="5891276" y="537"/>
          <a:ext cx="1111187" cy="555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Taxes</a:t>
          </a:r>
          <a:endParaRPr lang="en-US" sz="1200" kern="1200" dirty="0"/>
        </a:p>
      </dsp:txBody>
      <dsp:txXfrm>
        <a:off x="5907549" y="16810"/>
        <a:ext cx="1078641" cy="523047"/>
      </dsp:txXfrm>
    </dsp:sp>
    <dsp:sp modelId="{5BD5B477-F81A-4379-A703-E0905E5C07E7}">
      <dsp:nvSpPr>
        <dsp:cNvPr id="0" name=""/>
        <dsp:cNvSpPr/>
      </dsp:nvSpPr>
      <dsp:spPr>
        <a:xfrm rot="2142401">
          <a:off x="5395352" y="747591"/>
          <a:ext cx="54737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547372" y="99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55355" y="743849"/>
        <a:ext cx="27368" cy="27368"/>
      </dsp:txXfrm>
    </dsp:sp>
    <dsp:sp modelId="{8DEC4567-540F-44D1-802E-12C3B66AA6D3}">
      <dsp:nvSpPr>
        <dsp:cNvPr id="0" name=""/>
        <dsp:cNvSpPr/>
      </dsp:nvSpPr>
      <dsp:spPr>
        <a:xfrm>
          <a:off x="5891276" y="639470"/>
          <a:ext cx="1111187" cy="555593"/>
        </a:xfrm>
        <a:prstGeom prst="roundRect">
          <a:avLst>
            <a:gd name="adj" fmla="val 10000"/>
          </a:avLst>
        </a:prstGeom>
        <a:solidFill>
          <a:srgbClr val="00CC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Mortgage – Pre Foreclosure</a:t>
          </a:r>
          <a:endParaRPr lang="en-US" sz="1200" kern="1200" dirty="0"/>
        </a:p>
      </dsp:txBody>
      <dsp:txXfrm>
        <a:off x="5907549" y="655743"/>
        <a:ext cx="1078641" cy="523047"/>
      </dsp:txXfrm>
    </dsp:sp>
    <dsp:sp modelId="{F55DDE0F-7CF8-40DC-9780-8826B074E02E}">
      <dsp:nvSpPr>
        <dsp:cNvPr id="0" name=""/>
        <dsp:cNvSpPr/>
      </dsp:nvSpPr>
      <dsp:spPr>
        <a:xfrm>
          <a:off x="3891138" y="2504657"/>
          <a:ext cx="444475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444475" y="99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2264" y="2503488"/>
        <a:ext cx="22223" cy="22223"/>
      </dsp:txXfrm>
    </dsp:sp>
    <dsp:sp modelId="{6AC6651B-41A2-477C-B1CC-A4D56D65697A}">
      <dsp:nvSpPr>
        <dsp:cNvPr id="0" name=""/>
        <dsp:cNvSpPr/>
      </dsp:nvSpPr>
      <dsp:spPr>
        <a:xfrm>
          <a:off x="4335613" y="2236803"/>
          <a:ext cx="1111187" cy="555593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Abandoned or Vacant</a:t>
          </a:r>
          <a:endParaRPr lang="en-US" sz="1200" kern="1200" dirty="0"/>
        </a:p>
      </dsp:txBody>
      <dsp:txXfrm>
        <a:off x="4351886" y="2253076"/>
        <a:ext cx="1078641" cy="523047"/>
      </dsp:txXfrm>
    </dsp:sp>
    <dsp:sp modelId="{6E81C42C-F340-41F0-B491-5E906D3502E3}">
      <dsp:nvSpPr>
        <dsp:cNvPr id="0" name=""/>
        <dsp:cNvSpPr/>
      </dsp:nvSpPr>
      <dsp:spPr>
        <a:xfrm rot="17692822">
          <a:off x="5140814" y="2025457"/>
          <a:ext cx="105645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056450" y="99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42628" y="2008988"/>
        <a:ext cx="52822" cy="52822"/>
      </dsp:txXfrm>
    </dsp:sp>
    <dsp:sp modelId="{FBDA962B-B835-4073-88F3-13032CD8F51D}">
      <dsp:nvSpPr>
        <dsp:cNvPr id="0" name=""/>
        <dsp:cNvSpPr/>
      </dsp:nvSpPr>
      <dsp:spPr>
        <a:xfrm>
          <a:off x="5891276" y="1278403"/>
          <a:ext cx="1111187" cy="555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Probate</a:t>
          </a:r>
          <a:endParaRPr lang="en-US" sz="1200" kern="1200" dirty="0"/>
        </a:p>
      </dsp:txBody>
      <dsp:txXfrm>
        <a:off x="5907549" y="1294676"/>
        <a:ext cx="1078641" cy="523047"/>
      </dsp:txXfrm>
    </dsp:sp>
    <dsp:sp modelId="{B1F7DECA-9799-4DF4-A028-FEC9F5DE2CCC}">
      <dsp:nvSpPr>
        <dsp:cNvPr id="0" name=""/>
        <dsp:cNvSpPr/>
      </dsp:nvSpPr>
      <dsp:spPr>
        <a:xfrm rot="19457599">
          <a:off x="5395352" y="2344924"/>
          <a:ext cx="54737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547372" y="99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55355" y="2341182"/>
        <a:ext cx="27368" cy="27368"/>
      </dsp:txXfrm>
    </dsp:sp>
    <dsp:sp modelId="{FB93D022-1728-4219-AFD4-BAFEFD5E5F79}">
      <dsp:nvSpPr>
        <dsp:cNvPr id="0" name=""/>
        <dsp:cNvSpPr/>
      </dsp:nvSpPr>
      <dsp:spPr>
        <a:xfrm>
          <a:off x="5891276" y="1917336"/>
          <a:ext cx="1111187" cy="555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Out of Town</a:t>
          </a:r>
          <a:endParaRPr lang="en-US" sz="1200" kern="1200" dirty="0"/>
        </a:p>
      </dsp:txBody>
      <dsp:txXfrm>
        <a:off x="5907549" y="1933609"/>
        <a:ext cx="1078641" cy="523047"/>
      </dsp:txXfrm>
    </dsp:sp>
    <dsp:sp modelId="{B72BED79-CC11-4629-9B97-46A0E441FB16}">
      <dsp:nvSpPr>
        <dsp:cNvPr id="0" name=""/>
        <dsp:cNvSpPr/>
      </dsp:nvSpPr>
      <dsp:spPr>
        <a:xfrm rot="2142401">
          <a:off x="5395352" y="2664390"/>
          <a:ext cx="54737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547372" y="99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55355" y="2660648"/>
        <a:ext cx="27368" cy="27368"/>
      </dsp:txXfrm>
    </dsp:sp>
    <dsp:sp modelId="{32C42A2D-7DAD-46A3-B982-DA313357F938}">
      <dsp:nvSpPr>
        <dsp:cNvPr id="0" name=""/>
        <dsp:cNvSpPr/>
      </dsp:nvSpPr>
      <dsp:spPr>
        <a:xfrm>
          <a:off x="5891276" y="2556269"/>
          <a:ext cx="1111187" cy="555593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HUD </a:t>
          </a:r>
          <a:r>
            <a:rPr lang="en-US" sz="1200" kern="1200" dirty="0" smtClean="0"/>
            <a:t>Owned</a:t>
          </a:r>
          <a:endParaRPr lang="en-US" sz="1200" kern="1200" dirty="0"/>
        </a:p>
      </dsp:txBody>
      <dsp:txXfrm>
        <a:off x="5907549" y="2572542"/>
        <a:ext cx="1078641" cy="523047"/>
      </dsp:txXfrm>
    </dsp:sp>
    <dsp:sp modelId="{587A4483-D6CC-43CE-A8FE-D14E4A0CCA68}">
      <dsp:nvSpPr>
        <dsp:cNvPr id="0" name=""/>
        <dsp:cNvSpPr/>
      </dsp:nvSpPr>
      <dsp:spPr>
        <a:xfrm rot="3907178">
          <a:off x="5140814" y="2983857"/>
          <a:ext cx="105645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056450" y="99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42628" y="2967388"/>
        <a:ext cx="52822" cy="52822"/>
      </dsp:txXfrm>
    </dsp:sp>
    <dsp:sp modelId="{8E452C10-0B8D-419E-BC94-DF61ABCD5AD5}">
      <dsp:nvSpPr>
        <dsp:cNvPr id="0" name=""/>
        <dsp:cNvSpPr/>
      </dsp:nvSpPr>
      <dsp:spPr>
        <a:xfrm>
          <a:off x="5891276" y="3195202"/>
          <a:ext cx="1111187" cy="555593"/>
        </a:xfrm>
        <a:prstGeom prst="roundRect">
          <a:avLst>
            <a:gd name="adj" fmla="val 10000"/>
          </a:avLst>
        </a:prstGeom>
        <a:solidFill>
          <a:srgbClr val="00CC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REO</a:t>
          </a:r>
          <a:endParaRPr lang="en-US" sz="1200" kern="1200" dirty="0"/>
        </a:p>
      </dsp:txBody>
      <dsp:txXfrm>
        <a:off x="5907549" y="3211475"/>
        <a:ext cx="1078641" cy="523047"/>
      </dsp:txXfrm>
    </dsp:sp>
    <dsp:sp modelId="{CC20D97F-3DC1-4460-BB61-A0E584E2AFFF}">
      <dsp:nvSpPr>
        <dsp:cNvPr id="0" name=""/>
        <dsp:cNvSpPr/>
      </dsp:nvSpPr>
      <dsp:spPr>
        <a:xfrm rot="4616685">
          <a:off x="3129547" y="3463057"/>
          <a:ext cx="1967657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967657" y="99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4064184" y="3423808"/>
        <a:ext cx="98382" cy="98382"/>
      </dsp:txXfrm>
    </dsp:sp>
    <dsp:sp modelId="{15F9045F-F818-432B-A938-17BD31F51C7F}">
      <dsp:nvSpPr>
        <dsp:cNvPr id="0" name=""/>
        <dsp:cNvSpPr/>
      </dsp:nvSpPr>
      <dsp:spPr>
        <a:xfrm>
          <a:off x="4335613" y="4153602"/>
          <a:ext cx="1111187" cy="555593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Elderly</a:t>
          </a:r>
          <a:endParaRPr lang="en-US" sz="1200" kern="1200" dirty="0"/>
        </a:p>
      </dsp:txBody>
      <dsp:txXfrm>
        <a:off x="4351886" y="4169875"/>
        <a:ext cx="1078641" cy="523047"/>
      </dsp:txXfrm>
    </dsp:sp>
    <dsp:sp modelId="{5306587F-ADD9-4DB5-A789-BAA8CA2348C8}">
      <dsp:nvSpPr>
        <dsp:cNvPr id="0" name=""/>
        <dsp:cNvSpPr/>
      </dsp:nvSpPr>
      <dsp:spPr>
        <a:xfrm rot="19457599">
          <a:off x="5395352" y="4261723"/>
          <a:ext cx="54737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547372" y="99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55355" y="4257981"/>
        <a:ext cx="27368" cy="27368"/>
      </dsp:txXfrm>
    </dsp:sp>
    <dsp:sp modelId="{D4321BD5-3E11-4BBE-9585-1782EAD70A4E}">
      <dsp:nvSpPr>
        <dsp:cNvPr id="0" name=""/>
        <dsp:cNvSpPr/>
      </dsp:nvSpPr>
      <dsp:spPr>
        <a:xfrm>
          <a:off x="5891276" y="3834135"/>
          <a:ext cx="1111187" cy="555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Relocating</a:t>
          </a:r>
          <a:endParaRPr lang="en-US" sz="1200" kern="1200" dirty="0"/>
        </a:p>
      </dsp:txBody>
      <dsp:txXfrm>
        <a:off x="5907549" y="3850408"/>
        <a:ext cx="1078641" cy="523047"/>
      </dsp:txXfrm>
    </dsp:sp>
    <dsp:sp modelId="{5CCCF324-09E6-4069-8231-16DFBCAB2D67}">
      <dsp:nvSpPr>
        <dsp:cNvPr id="0" name=""/>
        <dsp:cNvSpPr/>
      </dsp:nvSpPr>
      <dsp:spPr>
        <a:xfrm rot="2142401">
          <a:off x="5395352" y="4581189"/>
          <a:ext cx="54737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547372" y="99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55355" y="4577448"/>
        <a:ext cx="27368" cy="27368"/>
      </dsp:txXfrm>
    </dsp:sp>
    <dsp:sp modelId="{C04A6D0D-D668-44AC-A615-26A43AAF1B05}">
      <dsp:nvSpPr>
        <dsp:cNvPr id="0" name=""/>
        <dsp:cNvSpPr/>
      </dsp:nvSpPr>
      <dsp:spPr>
        <a:xfrm>
          <a:off x="5891276" y="4473068"/>
          <a:ext cx="1111187" cy="555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Downsizing</a:t>
          </a:r>
          <a:endParaRPr lang="en-US" sz="1200" kern="1200" dirty="0"/>
        </a:p>
      </dsp:txBody>
      <dsp:txXfrm>
        <a:off x="5907549" y="4489341"/>
        <a:ext cx="1078641" cy="5230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fld id="{AB7C603F-571C-4D14-8722-840FFD6828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53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75" tIns="46838" rIns="93675" bIns="468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##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435357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10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58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B9850D8-A8DB-482F-A1F2-DAFA2EAFFC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80A9E-9AFE-4B9F-AE9D-A066A89794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83AB3-6D0A-4220-9167-8324C59E19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67903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03931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130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96828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94654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671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950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4228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E33E6-B8BE-41C8-B77E-5B79F14083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4646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85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89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0FBED-0FD9-4C1E-ADC2-E36CE6343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7A1DF-A669-491C-89B9-85D63A6F52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84B44-A2C3-4E76-9C2E-9FD421D0B0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7A8F1-34A4-4420-B70E-2F8DE04101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B48BA-7F51-4627-9D95-68C8647E51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8DB81-3C36-4697-8A4F-DF416A2FFF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498491-8E1F-48F4-AD1E-CFDECADDB6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6C1BA2FB-AB12-442C-8823-BCEF2566F6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17012B7-D680-439B-A44A-8BD7C45AB013}" type="datetimeFigureOut">
              <a:rPr lang="en-US" smtClean="0">
                <a:solidFill>
                  <a:srgbClr val="696464"/>
                </a:solidFill>
                <a:latin typeface="Perpetu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2/17/2015</a:t>
            </a:fld>
            <a:endParaRPr lang="en-US">
              <a:solidFill>
                <a:srgbClr val="696464"/>
              </a:solidFill>
              <a:latin typeface="Perpetu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96464"/>
              </a:solidFill>
              <a:latin typeface="Perpetua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AE958AF-8AFD-4BAB-8A8D-70ADAFEAB2A2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81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haines.com/" TargetMode="External"/><Relationship Id="rId3" Type="http://schemas.openxmlformats.org/officeDocument/2006/relationships/diagramLayout" Target="../diagrams/layout1.xml"/><Relationship Id="rId7" Type="http://schemas.openxmlformats.org/officeDocument/2006/relationships/hyperlink" Target="http://portal.hud.gov/hudportal/HUD?src=/topics/homes_for_sale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Locating Properties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843" y="304800"/>
            <a:ext cx="1876178" cy="914400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838200"/>
          </a:xfrm>
          <a:solidFill>
            <a:schemeClr val="accent1"/>
          </a:solidFill>
          <a:ln w="254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ahoma" pitchFamily="112" charset="0"/>
                <a:cs typeface="Tahoma" pitchFamily="112" charset="0"/>
              </a:rPr>
              <a:t>The “Don’t </a:t>
            </a:r>
            <a:r>
              <a:rPr lang="en-US" dirty="0" err="1" smtClean="0">
                <a:solidFill>
                  <a:schemeClr val="bg1"/>
                </a:solidFill>
                <a:latin typeface="Tahoma" pitchFamily="112" charset="0"/>
                <a:cs typeface="Tahoma" pitchFamily="112" charset="0"/>
              </a:rPr>
              <a:t>Wanters</a:t>
            </a:r>
            <a:r>
              <a:rPr lang="en-US" dirty="0" smtClean="0">
                <a:solidFill>
                  <a:schemeClr val="bg1"/>
                </a:solidFill>
                <a:latin typeface="Tahoma" pitchFamily="112" charset="0"/>
                <a:cs typeface="Tahoma" pitchFamily="112" charset="0"/>
              </a:rPr>
              <a:t>”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4690207"/>
              </p:ext>
            </p:extLst>
          </p:nvPr>
        </p:nvGraphicFramePr>
        <p:xfrm>
          <a:off x="-381000" y="1447800"/>
          <a:ext cx="9186041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239000" y="2286000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solidFill>
                  <a:prstClr val="black"/>
                </a:solidFill>
                <a:latin typeface="Perpetua"/>
              </a:rPr>
              <a:t>Legal Paper</a:t>
            </a:r>
            <a:endParaRPr lang="en-US" sz="1400" i="1" dirty="0">
              <a:solidFill>
                <a:prstClr val="black"/>
              </a:solidFill>
              <a:latin typeface="Perpetu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36372" y="2817911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solidFill>
                  <a:prstClr val="black"/>
                </a:solidFill>
                <a:latin typeface="Perpetua"/>
              </a:rPr>
              <a:t>Legal Paper</a:t>
            </a:r>
            <a:endParaRPr lang="en-US" sz="1400" i="1" dirty="0">
              <a:solidFill>
                <a:prstClr val="black"/>
              </a:solidFill>
              <a:latin typeface="Perpet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1677888"/>
            <a:ext cx="1856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solidFill>
                  <a:prstClr val="black"/>
                </a:solidFill>
                <a:latin typeface="Perpetua"/>
              </a:rPr>
              <a:t>Collector of Revenue</a:t>
            </a:r>
            <a:endParaRPr lang="en-US" sz="1400" i="1" dirty="0">
              <a:solidFill>
                <a:prstClr val="black"/>
              </a:solidFill>
              <a:latin typeface="Perpetu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36372" y="4114769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solidFill>
                  <a:prstClr val="black"/>
                </a:solidFill>
                <a:latin typeface="Perpetua"/>
                <a:hlinkClick r:id="rId7"/>
              </a:rPr>
              <a:t>HUD.gov</a:t>
            </a:r>
            <a:endParaRPr lang="en-US" sz="1400" i="1" dirty="0">
              <a:solidFill>
                <a:prstClr val="black"/>
              </a:solidFill>
              <a:latin typeface="Perpetu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77822" y="3482450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solidFill>
                  <a:prstClr val="black"/>
                </a:solidFill>
                <a:latin typeface="Perpetua"/>
              </a:rPr>
              <a:t>Title Co. or List Svc</a:t>
            </a:r>
            <a:endParaRPr lang="en-US" sz="1400" i="1" dirty="0">
              <a:solidFill>
                <a:prstClr val="black"/>
              </a:solidFill>
              <a:latin typeface="Perpetu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4170" y="5618996"/>
            <a:ext cx="1130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solidFill>
                  <a:prstClr val="black"/>
                </a:solidFill>
                <a:latin typeface="Perpetua"/>
                <a:hlinkClick r:id="rId8"/>
              </a:rPr>
              <a:t>Haines.com</a:t>
            </a:r>
            <a:endParaRPr lang="en-US" sz="1400" i="1" dirty="0">
              <a:solidFill>
                <a:prstClr val="black"/>
              </a:solidFill>
              <a:latin typeface="Perpetua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7086600" y="1677888"/>
            <a:ext cx="149772" cy="30777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68193" y="2267956"/>
            <a:ext cx="152413" cy="323116"/>
          </a:xfrm>
          <a:prstGeom prst="rect">
            <a:avLst/>
          </a:prstGeom>
        </p:spPr>
      </p:pic>
      <p:sp>
        <p:nvSpPr>
          <p:cNvPr id="12" name="Right Brace 11"/>
          <p:cNvSpPr/>
          <p:nvPr/>
        </p:nvSpPr>
        <p:spPr>
          <a:xfrm>
            <a:off x="7086600" y="2833282"/>
            <a:ext cx="149772" cy="30777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83959" y="3483884"/>
            <a:ext cx="152413" cy="32311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83957" y="5611326"/>
            <a:ext cx="152413" cy="32311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83958" y="4091942"/>
            <a:ext cx="152413" cy="32311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65570" y="4745983"/>
            <a:ext cx="152413" cy="32311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800515" y="4639696"/>
            <a:ext cx="240322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US" sz="1200" i="1" dirty="0">
                <a:latin typeface="+mn-lt"/>
              </a:rPr>
              <a:t>Banks – Portfolio Lenders</a:t>
            </a:r>
          </a:p>
          <a:p>
            <a:pPr lvl="1"/>
            <a:r>
              <a:rPr lang="en-US" sz="1200" i="1" dirty="0">
                <a:latin typeface="+mn-lt"/>
              </a:rPr>
              <a:t>MLS – Larger Banks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020130"/>
      </p:ext>
    </p:extLst>
  </p:cSld>
  <p:clrMapOvr>
    <a:masterClrMapping/>
  </p:clrMapOvr>
  <p:transition advTm="242150"/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001013022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quity">
  <a:themeElements>
    <a:clrScheme name="Custom 7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09055F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OFile" ma:contentTypeID="0x0101006025706CF4CD034688BEBAE97A2E701D020200C3831ACA17D8814887A164412888521E" ma:contentTypeVersion="7" ma:contentTypeDescription="Create a new document." ma:contentTypeScope="" ma:versionID="ed1fea5d08807278759d338940aa9e8f">
  <xsd:schema xmlns:xsd="http://www.w3.org/2001/XMLSchema" xmlns:xs="http://www.w3.org/2001/XMLSchema" xmlns:p="http://schemas.microsoft.com/office/2006/metadata/properties" xmlns:ns2="145c5697-5eb5-440b-b2f1-a8273fb59250" targetNamespace="http://schemas.microsoft.com/office/2006/metadata/properties" ma:root="true" ma:fieldsID="174e4b03d57b3d621fa064bbab783e99" ns2:_="">
    <xsd:import namespace="145c5697-5eb5-440b-b2f1-a8273fb59250"/>
    <xsd:element name="properties">
      <xsd:complexType>
        <xsd:sequence>
          <xsd:element name="documentManagement">
            <xsd:complexType>
              <xsd:all>
                <xsd:element ref="ns2:AssetId" minOccurs="0"/>
                <xsd:element ref="ns2:AuthoringAssetId" minOccurs="0"/>
                <xsd:element ref="ns2:AssetType" minOccurs="0"/>
                <xsd:element ref="ns2:Markets" minOccurs="0"/>
                <xsd:element ref="ns2:NumericAssetId" minOccurs="0"/>
                <xsd:element ref="ns2:AppV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c5697-5eb5-440b-b2f1-a8273fb59250" elementFormDefault="qualified">
    <xsd:import namespace="http://schemas.microsoft.com/office/2006/documentManagement/types"/>
    <xsd:import namespace="http://schemas.microsoft.com/office/infopath/2007/PartnerControls"/>
    <xsd:element name="AssetId" ma:index="8" nillable="true" ma:displayName="AssetId" ma:indexed="true" ma:internalName="AssetId" ma:readOnly="false">
      <xsd:simpleType>
        <xsd:restriction base="dms:Text"/>
      </xsd:simpleType>
    </xsd:element>
    <xsd:element name="AuthoringAssetId" ma:index="9" nillable="true" ma:displayName="AuthoringAssetId" ma:indexed="true" ma:internalName="AuthoringAssetId" ma:readOnly="false">
      <xsd:simpleType>
        <xsd:restriction base="dms:Text"/>
      </xsd:simpleType>
    </xsd:element>
    <xsd:element name="AssetType" ma:index="10" nillable="true" ma:displayName="AssetType" ma:internalName="AssetType" ma:readOnly="false">
      <xsd:simpleType>
        <xsd:restriction base="dms:Text"/>
      </xsd:simpleType>
    </xsd:element>
    <xsd:element name="Markets" ma:index="11" nillable="true" ma:displayName="Markets" ma:internalName="Markets" ma:readOnly="false">
      <xsd:simpleType>
        <xsd:restriction base="dms:Text"/>
      </xsd:simpleType>
    </xsd:element>
    <xsd:element name="NumericAssetId" ma:index="12" nillable="true" ma:displayName="NumericAssetId" ma:indexed="true" ma:internalName="NumericAssetId" ma:readOnly="false">
      <xsd:simpleType>
        <xsd:restriction base="dms:Unknown"/>
      </xsd:simpleType>
    </xsd:element>
    <xsd:element name="AppVer" ma:index="13" nillable="true" ma:displayName="AppVer" ma:internalName="AppVer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NumericAssetId xmlns="145c5697-5eb5-440b-b2f1-a8273fb59250" xsi:nil="true"/>
    <AssetType xmlns="145c5697-5eb5-440b-b2f1-a8273fb59250">TP</AssetType>
    <Markets xmlns="145c5697-5eb5-440b-b2f1-a8273fb59250" xsi:nil="true"/>
    <AppVer xmlns="145c5697-5eb5-440b-b2f1-a8273fb59250" xsi:nil="true"/>
    <AuthoringAssetId xmlns="145c5697-5eb5-440b-b2f1-a8273fb59250">TP001013022</AuthoringAssetId>
    <AssetId xmlns="145c5697-5eb5-440b-b2f1-a8273fb59250">TS001013022</AssetId>
  </documentManagement>
</p:properties>
</file>

<file path=customXml/itemProps1.xml><?xml version="1.0" encoding="utf-8"?>
<ds:datastoreItem xmlns:ds="http://schemas.openxmlformats.org/officeDocument/2006/customXml" ds:itemID="{470AE10E-A4DE-4845-B565-29B4A5A537FF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1D83BD91-A048-459A-892F-E1005DD543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5c5697-5eb5-440b-b2f1-a8273fb59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8E74EFA9-25BC-4BB0-ADBA-772FF710387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779E4BD-055B-4E6E-998A-0F9E2166133C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145c5697-5eb5-440b-b2f1-a8273fb5925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TS001013022</Template>
  <TotalTime>182</TotalTime>
  <Words>60</Words>
  <Application>Microsoft Office PowerPoint</Application>
  <PresentationFormat>On-screen Show (4:3)</PresentationFormat>
  <Paragraphs>26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Franklin Gothic Book</vt:lpstr>
      <vt:lpstr>Perpetua</vt:lpstr>
      <vt:lpstr>Tahoma</vt:lpstr>
      <vt:lpstr>Wingdings</vt:lpstr>
      <vt:lpstr>Wingdings 2</vt:lpstr>
      <vt:lpstr>TS001013022</vt:lpstr>
      <vt:lpstr>Equity</vt:lpstr>
      <vt:lpstr>Locating Properties</vt:lpstr>
      <vt:lpstr>The “Don’t Wanters”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of the Minds</dc:title>
  <dc:creator>Laura</dc:creator>
  <cp:lastModifiedBy>Laura Al-Amery</cp:lastModifiedBy>
  <cp:revision>14</cp:revision>
  <dcterms:created xsi:type="dcterms:W3CDTF">2012-12-07T20:34:08Z</dcterms:created>
  <dcterms:modified xsi:type="dcterms:W3CDTF">2015-02-17T21:48:43Z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arkets">
    <vt:lpwstr/>
  </property>
  <property fmtid="{D5CDD505-2E9C-101B-9397-08002B2CF9AE}" pid="3" name="AssetType">
    <vt:lpwstr>TP</vt:lpwstr>
  </property>
  <property fmtid="{D5CDD505-2E9C-101B-9397-08002B2CF9AE}" pid="4" name="BugNumber">
    <vt:lpwstr>485568L</vt:lpwstr>
  </property>
  <property fmtid="{D5CDD505-2E9C-101B-9397-08002B2CF9AE}" pid="5" name="TPInstallLocation">
    <vt:lpwstr>{My Templates}</vt:lpwstr>
  </property>
  <property fmtid="{D5CDD505-2E9C-101B-9397-08002B2CF9AE}" pid="6" name="PrimaryImageGen">
    <vt:lpwstr>1</vt:lpwstr>
  </property>
  <property fmtid="{D5CDD505-2E9C-101B-9397-08002B2CF9AE}" pid="7" name="display_urn:schemas-microsoft-com:office:office#APAuthor">
    <vt:lpwstr>REDMOND\cynvey</vt:lpwstr>
  </property>
  <property fmtid="{D5CDD505-2E9C-101B-9397-08002B2CF9AE}" pid="8" name="APAuthor">
    <vt:lpwstr>191</vt:lpwstr>
  </property>
  <property fmtid="{D5CDD505-2E9C-101B-9397-08002B2CF9AE}" pid="9" name="Milestone">
    <vt:lpwstr>Continuous</vt:lpwstr>
  </property>
  <property fmtid="{D5CDD505-2E9C-101B-9397-08002B2CF9AE}" pid="10" name="TPAppVersion">
    <vt:lpwstr>11</vt:lpwstr>
  </property>
  <property fmtid="{D5CDD505-2E9C-101B-9397-08002B2CF9AE}" pid="11" name="TPCommandLine">
    <vt:lpwstr>{PP} /n {FilePath}</vt:lpwstr>
  </property>
  <property fmtid="{D5CDD505-2E9C-101B-9397-08002B2CF9AE}" pid="12" name="AssetId">
    <vt:lpwstr>TS001013022</vt:lpwstr>
  </property>
  <property fmtid="{D5CDD505-2E9C-101B-9397-08002B2CF9AE}" pid="13" name="IsSearchable">
    <vt:lpwstr>0</vt:lpwstr>
  </property>
  <property fmtid="{D5CDD505-2E9C-101B-9397-08002B2CF9AE}" pid="14" name="NumericId">
    <vt:lpwstr>-1.00000000000000</vt:lpwstr>
  </property>
  <property fmtid="{D5CDD505-2E9C-101B-9397-08002B2CF9AE}" pid="15" name="PublishTargets">
    <vt:lpwstr>OfficeOnline</vt:lpwstr>
  </property>
  <property fmtid="{D5CDD505-2E9C-101B-9397-08002B2CF9AE}" pid="16" name="TPLaunchHelpLinkType">
    <vt:lpwstr>Template</vt:lpwstr>
  </property>
  <property fmtid="{D5CDD505-2E9C-101B-9397-08002B2CF9AE}" pid="17" name="TPFriendlyName">
    <vt:lpwstr>Staff training presentation</vt:lpwstr>
  </property>
  <property fmtid="{D5CDD505-2E9C-101B-9397-08002B2CF9AE}" pid="18" name="display_urn:schemas-microsoft-com:office:office#APEditor">
    <vt:lpwstr>REDMOND\v-luannv</vt:lpwstr>
  </property>
  <property fmtid="{D5CDD505-2E9C-101B-9397-08002B2CF9AE}" pid="19" name="APEditor">
    <vt:lpwstr>92</vt:lpwstr>
  </property>
  <property fmtid="{D5CDD505-2E9C-101B-9397-08002B2CF9AE}" pid="20" name="Provider">
    <vt:lpwstr>EY006220130</vt:lpwstr>
  </property>
  <property fmtid="{D5CDD505-2E9C-101B-9397-08002B2CF9AE}" pid="21" name="SourceTitle">
    <vt:lpwstr>Staff training presentation</vt:lpwstr>
  </property>
  <property fmtid="{D5CDD505-2E9C-101B-9397-08002B2CF9AE}" pid="22" name="TPApplication">
    <vt:lpwstr>PowerPoint</vt:lpwstr>
  </property>
  <property fmtid="{D5CDD505-2E9C-101B-9397-08002B2CF9AE}" pid="23" name="TPLaunchHelpLink">
    <vt:lpwstr/>
  </property>
  <property fmtid="{D5CDD505-2E9C-101B-9397-08002B2CF9AE}" pid="24" name="OpenTemplate">
    <vt:lpwstr>1</vt:lpwstr>
  </property>
  <property fmtid="{D5CDD505-2E9C-101B-9397-08002B2CF9AE}" pid="25" name="UACurrentWords">
    <vt:lpwstr>0</vt:lpwstr>
  </property>
  <property fmtid="{D5CDD505-2E9C-101B-9397-08002B2CF9AE}" pid="26" name="UALocRecommendation">
    <vt:lpwstr>Localize</vt:lpwstr>
  </property>
  <property fmtid="{D5CDD505-2E9C-101B-9397-08002B2CF9AE}" pid="27" name="Applications">
    <vt:lpwstr>184;#Office 2000;#182;#Office XP;#65;#Microsoft Office PowerPoint 2007;#79;#Template 12;#64;#PowerPoint 2003</vt:lpwstr>
  </property>
  <property fmtid="{D5CDD505-2E9C-101B-9397-08002B2CF9AE}" pid="28" name="TemplateStatus">
    <vt:lpwstr>Complete</vt:lpwstr>
  </property>
  <property fmtid="{D5CDD505-2E9C-101B-9397-08002B2CF9AE}" pid="29" name="ContentTypeId">
    <vt:lpwstr>0x0101006025706CF4CD034688BEBAE97A2E701D020200C3831ACA17D8814887A164412888521E</vt:lpwstr>
  </property>
  <property fmtid="{D5CDD505-2E9C-101B-9397-08002B2CF9AE}" pid="30" name="IsDeleted">
    <vt:lpwstr>0</vt:lpwstr>
  </property>
  <property fmtid="{D5CDD505-2E9C-101B-9397-08002B2CF9AE}" pid="31" name="ShowIn">
    <vt:lpwstr>Show everywhere</vt:lpwstr>
  </property>
  <property fmtid="{D5CDD505-2E9C-101B-9397-08002B2CF9AE}" pid="32" name="PublishStatusLookup">
    <vt:lpwstr>258337</vt:lpwstr>
  </property>
  <property fmtid="{D5CDD505-2E9C-101B-9397-08002B2CF9AE}" pid="33" name="TPComponent">
    <vt:lpwstr>PPTFiles</vt:lpwstr>
  </property>
  <property fmtid="{D5CDD505-2E9C-101B-9397-08002B2CF9AE}" pid="34" name="TPNamespace">
    <vt:lpwstr>POWERPNT</vt:lpwstr>
  </property>
  <property fmtid="{D5CDD505-2E9C-101B-9397-08002B2CF9AE}" pid="35" name="TPClientViewer">
    <vt:lpwstr>Microsoft Office PowerPoint</vt:lpwstr>
  </property>
  <property fmtid="{D5CDD505-2E9C-101B-9397-08002B2CF9AE}" pid="36" name="APTrustLevel">
    <vt:lpwstr>1.00000000000000</vt:lpwstr>
  </property>
  <property fmtid="{D5CDD505-2E9C-101B-9397-08002B2CF9AE}" pid="37" name="TrustLevel">
    <vt:lpwstr>Microsoft Managed Content</vt:lpwstr>
  </property>
  <property fmtid="{D5CDD505-2E9C-101B-9397-08002B2CF9AE}" pid="38" name="Content Type">
    <vt:lpwstr>OOFile</vt:lpwstr>
  </property>
  <property fmtid="{D5CDD505-2E9C-101B-9397-08002B2CF9AE}" pid="39" name="AuthoringAssetId">
    <vt:lpwstr>TP001013022</vt:lpwstr>
  </property>
  <property fmtid="{D5CDD505-2E9C-101B-9397-08002B2CF9AE}" pid="40" name="NumericAssetId">
    <vt:lpwstr/>
  </property>
  <property fmtid="{D5CDD505-2E9C-101B-9397-08002B2CF9AE}" pid="41" name="AppVer">
    <vt:lpwstr/>
  </property>
</Properties>
</file>